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97" r:id="rId2"/>
    <p:sldId id="256" r:id="rId3"/>
    <p:sldId id="291" r:id="rId4"/>
    <p:sldId id="257" r:id="rId5"/>
    <p:sldId id="295" r:id="rId6"/>
    <p:sldId id="315" r:id="rId7"/>
    <p:sldId id="319" r:id="rId8"/>
    <p:sldId id="304" r:id="rId9"/>
    <p:sldId id="314" r:id="rId10"/>
    <p:sldId id="303" r:id="rId11"/>
    <p:sldId id="320" r:id="rId12"/>
    <p:sldId id="321" r:id="rId13"/>
    <p:sldId id="322" r:id="rId14"/>
    <p:sldId id="308" r:id="rId15"/>
    <p:sldId id="298" r:id="rId16"/>
    <p:sldId id="290" r:id="rId17"/>
    <p:sldId id="311" r:id="rId18"/>
    <p:sldId id="312" r:id="rId19"/>
    <p:sldId id="313" r:id="rId20"/>
    <p:sldId id="302" r:id="rId21"/>
    <p:sldId id="310" r:id="rId22"/>
    <p:sldId id="323" r:id="rId23"/>
    <p:sldId id="293" r:id="rId24"/>
    <p:sldId id="294" r:id="rId25"/>
    <p:sldId id="292" r:id="rId26"/>
    <p:sldId id="296" r:id="rId27"/>
    <p:sldId id="287" r:id="rId28"/>
    <p:sldId id="283" r:id="rId29"/>
    <p:sldId id="32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E/R31M1hcW+0Y84o2EYO/vXe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876"/>
    <a:srgbClr val="9DC4C9"/>
    <a:srgbClr val="8FC9D7"/>
    <a:srgbClr val="B89DBB"/>
    <a:srgbClr val="725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4972" autoAdjust="0"/>
  </p:normalViewPr>
  <p:slideViewPr>
    <p:cSldViewPr snapToGrid="0">
      <p:cViewPr>
        <p:scale>
          <a:sx n="100" d="100"/>
          <a:sy n="100" d="100"/>
        </p:scale>
        <p:origin x="58" y="5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C85F2-BD29-4744-BFC7-AC50AB5BB51F}" type="doc">
      <dgm:prSet loTypeId="urn:microsoft.com/office/officeart/2009/3/layout/StepUpProcess" loCatId="process" qsTypeId="urn:microsoft.com/office/officeart/2005/8/quickstyle/simple1" qsCatId="simple" csTypeId="urn:microsoft.com/office/officeart/2005/8/colors/accent5_3" csCatId="accent5" phldr="1"/>
      <dgm:spPr/>
      <dgm:t>
        <a:bodyPr/>
        <a:lstStyle/>
        <a:p>
          <a:endParaRPr lang="sv-SE"/>
        </a:p>
      </dgm:t>
    </dgm:pt>
    <dgm:pt modelId="{662AD94D-F2AC-4C10-A33C-905C396662C0}">
      <dgm:prSet phldrT="[Text]" custT="1"/>
      <dgm:spPr/>
      <dgm:t>
        <a:bodyPr/>
        <a:lstStyle/>
        <a:p>
          <a:r>
            <a:rPr lang="en-GB" sz="1100" noProof="0" dirty="0">
              <a:latin typeface="Verdana" panose="020B0604030504040204" pitchFamily="34" charset="0"/>
              <a:ea typeface="Verdana" panose="020B0604030504040204" pitchFamily="34" charset="0"/>
            </a:rPr>
            <a:t>Pre-contemplation</a:t>
          </a:r>
        </a:p>
      </dgm:t>
    </dgm:pt>
    <dgm:pt modelId="{CA1B523D-4BA5-46AF-BE40-CF3BF322CD6A}" type="parTrans" cxnId="{5D7DD3CE-8071-4D0A-82D6-62A7DDA22FDE}">
      <dgm:prSet/>
      <dgm:spPr/>
      <dgm:t>
        <a:bodyPr/>
        <a:lstStyle/>
        <a:p>
          <a:endParaRPr lang="sv-SE"/>
        </a:p>
      </dgm:t>
    </dgm:pt>
    <dgm:pt modelId="{7C89EB01-B1A2-4218-8CB3-A47D5056DDB3}" type="sibTrans" cxnId="{5D7DD3CE-8071-4D0A-82D6-62A7DDA22FDE}">
      <dgm:prSet/>
      <dgm:spPr/>
      <dgm:t>
        <a:bodyPr/>
        <a:lstStyle/>
        <a:p>
          <a:endParaRPr lang="sv-SE"/>
        </a:p>
      </dgm:t>
    </dgm:pt>
    <dgm:pt modelId="{D68B499E-6BDE-4755-A10B-5CA64700465A}">
      <dgm:prSet phldrT="[Text]" custT="1"/>
      <dgm:spPr/>
      <dgm:t>
        <a:bodyPr/>
        <a:lstStyle/>
        <a:p>
          <a:r>
            <a:rPr lang="en-GB" sz="1100" noProof="0" dirty="0">
              <a:latin typeface="Verdana" panose="020B0604030504040204" pitchFamily="34" charset="0"/>
              <a:ea typeface="Verdana" panose="020B0604030504040204" pitchFamily="34" charset="0"/>
            </a:rPr>
            <a:t>Contemplation</a:t>
          </a:r>
        </a:p>
      </dgm:t>
    </dgm:pt>
    <dgm:pt modelId="{0443A7C3-A369-4957-A5D3-BAA0248D8EDB}" type="parTrans" cxnId="{B86A2C74-BE79-47D2-B152-1FBC6AF3FD77}">
      <dgm:prSet/>
      <dgm:spPr/>
      <dgm:t>
        <a:bodyPr/>
        <a:lstStyle/>
        <a:p>
          <a:endParaRPr lang="sv-SE"/>
        </a:p>
      </dgm:t>
    </dgm:pt>
    <dgm:pt modelId="{5100D359-8CF4-4D0F-806C-414688505785}" type="sibTrans" cxnId="{B86A2C74-BE79-47D2-B152-1FBC6AF3FD77}">
      <dgm:prSet/>
      <dgm:spPr/>
      <dgm:t>
        <a:bodyPr/>
        <a:lstStyle/>
        <a:p>
          <a:endParaRPr lang="sv-SE"/>
        </a:p>
      </dgm:t>
    </dgm:pt>
    <dgm:pt modelId="{AF916F5F-2783-4880-AF68-F8BFF491805D}">
      <dgm:prSet phldrT="[Text]" custT="1"/>
      <dgm:spPr/>
      <dgm:t>
        <a:bodyPr/>
        <a:lstStyle/>
        <a:p>
          <a:r>
            <a:rPr lang="en-GB" sz="1100" noProof="0" dirty="0">
              <a:latin typeface="Verdana" panose="020B0604030504040204" pitchFamily="34" charset="0"/>
              <a:ea typeface="Verdana" panose="020B0604030504040204" pitchFamily="34" charset="0"/>
            </a:rPr>
            <a:t>Preparation/ determination</a:t>
          </a:r>
        </a:p>
      </dgm:t>
    </dgm:pt>
    <dgm:pt modelId="{32155ED6-8856-4D93-B5A5-C944457581AC}" type="parTrans" cxnId="{4D5F7865-7137-4163-91D4-8E714A632410}">
      <dgm:prSet/>
      <dgm:spPr/>
      <dgm:t>
        <a:bodyPr/>
        <a:lstStyle/>
        <a:p>
          <a:endParaRPr lang="sv-SE"/>
        </a:p>
      </dgm:t>
    </dgm:pt>
    <dgm:pt modelId="{54A00FC1-5973-4AC3-B850-46FD9E68CA4E}" type="sibTrans" cxnId="{4D5F7865-7137-4163-91D4-8E714A632410}">
      <dgm:prSet/>
      <dgm:spPr/>
      <dgm:t>
        <a:bodyPr/>
        <a:lstStyle/>
        <a:p>
          <a:endParaRPr lang="sv-SE"/>
        </a:p>
      </dgm:t>
    </dgm:pt>
    <dgm:pt modelId="{3A94E9D8-89C3-45A8-99C0-ADA392CBD34C}">
      <dgm:prSet phldrT="[Text]"/>
      <dgm:spPr/>
      <dgm:t>
        <a:bodyPr/>
        <a:lstStyle/>
        <a:p>
          <a:r>
            <a:rPr lang="en-GB" noProof="0" dirty="0">
              <a:latin typeface="Verdana" panose="020B0604030504040204" pitchFamily="34" charset="0"/>
              <a:ea typeface="Verdana" panose="020B0604030504040204" pitchFamily="34" charset="0"/>
            </a:rPr>
            <a:t>Action</a:t>
          </a:r>
        </a:p>
      </dgm:t>
    </dgm:pt>
    <dgm:pt modelId="{7BED16EE-EC2E-4C68-9FE1-51A6A3EEB9CC}" type="parTrans" cxnId="{CA82156D-C329-461E-A487-FB89D976246E}">
      <dgm:prSet/>
      <dgm:spPr/>
      <dgm:t>
        <a:bodyPr/>
        <a:lstStyle/>
        <a:p>
          <a:endParaRPr lang="sv-SE"/>
        </a:p>
      </dgm:t>
    </dgm:pt>
    <dgm:pt modelId="{F8A6DD10-85ED-4BAE-9C26-AB8ACDF2471D}" type="sibTrans" cxnId="{CA82156D-C329-461E-A487-FB89D976246E}">
      <dgm:prSet/>
      <dgm:spPr/>
      <dgm:t>
        <a:bodyPr/>
        <a:lstStyle/>
        <a:p>
          <a:endParaRPr lang="sv-SE"/>
        </a:p>
      </dgm:t>
    </dgm:pt>
    <dgm:pt modelId="{4905980D-E86C-4AA8-86B0-A8481165183C}">
      <dgm:prSet phldrT="[Text]"/>
      <dgm:spPr/>
      <dgm:t>
        <a:bodyPr/>
        <a:lstStyle/>
        <a:p>
          <a:r>
            <a:rPr lang="en-GB" noProof="0" dirty="0">
              <a:latin typeface="Verdana" panose="020B0604030504040204" pitchFamily="34" charset="0"/>
              <a:ea typeface="Verdana" panose="020B0604030504040204" pitchFamily="34" charset="0"/>
            </a:rPr>
            <a:t>Maintenance</a:t>
          </a:r>
        </a:p>
      </dgm:t>
    </dgm:pt>
    <dgm:pt modelId="{46C54ADC-DF51-457C-A14A-80C0CFA0A3DF}" type="parTrans" cxnId="{F5617D3B-E60C-4FA4-9EAB-FADCED209DD6}">
      <dgm:prSet/>
      <dgm:spPr/>
      <dgm:t>
        <a:bodyPr/>
        <a:lstStyle/>
        <a:p>
          <a:endParaRPr lang="sv-SE"/>
        </a:p>
      </dgm:t>
    </dgm:pt>
    <dgm:pt modelId="{2092875C-7188-48A5-945F-C21CC5687D14}" type="sibTrans" cxnId="{F5617D3B-E60C-4FA4-9EAB-FADCED209DD6}">
      <dgm:prSet/>
      <dgm:spPr/>
      <dgm:t>
        <a:bodyPr/>
        <a:lstStyle/>
        <a:p>
          <a:endParaRPr lang="sv-SE"/>
        </a:p>
      </dgm:t>
    </dgm:pt>
    <dgm:pt modelId="{3BFCFBCF-F7AD-46D2-9524-669CCF8266DF}" type="pres">
      <dgm:prSet presAssocID="{C55C85F2-BD29-4744-BFC7-AC50AB5BB51F}" presName="rootnode" presStyleCnt="0">
        <dgm:presLayoutVars>
          <dgm:chMax/>
          <dgm:chPref/>
          <dgm:dir/>
          <dgm:animLvl val="lvl"/>
        </dgm:presLayoutVars>
      </dgm:prSet>
      <dgm:spPr/>
    </dgm:pt>
    <dgm:pt modelId="{FCDB1699-0286-4318-B052-C68DDB13D413}" type="pres">
      <dgm:prSet presAssocID="{662AD94D-F2AC-4C10-A33C-905C396662C0}" presName="composite" presStyleCnt="0"/>
      <dgm:spPr/>
    </dgm:pt>
    <dgm:pt modelId="{4AF19B99-691F-471D-94DF-6B3838F86ED2}" type="pres">
      <dgm:prSet presAssocID="{662AD94D-F2AC-4C10-A33C-905C396662C0}" presName="LShape" presStyleLbl="alignNode1" presStyleIdx="0" presStyleCnt="9"/>
      <dgm:spPr/>
    </dgm:pt>
    <dgm:pt modelId="{D940B3B8-F4F5-43A0-ACBE-5A70E387FD26}" type="pres">
      <dgm:prSet presAssocID="{662AD94D-F2AC-4C10-A33C-905C396662C0}" presName="ParentText" presStyleLbl="revTx" presStyleIdx="0" presStyleCnt="5" custScaleX="133617" custLinFactNeighborX="19795">
        <dgm:presLayoutVars>
          <dgm:chMax val="0"/>
          <dgm:chPref val="0"/>
          <dgm:bulletEnabled val="1"/>
        </dgm:presLayoutVars>
      </dgm:prSet>
      <dgm:spPr/>
    </dgm:pt>
    <dgm:pt modelId="{0174B157-0A93-4B90-A74B-C08C422431B2}" type="pres">
      <dgm:prSet presAssocID="{662AD94D-F2AC-4C10-A33C-905C396662C0}" presName="Triangle" presStyleLbl="alignNode1" presStyleIdx="1" presStyleCnt="9"/>
      <dgm:spPr/>
    </dgm:pt>
    <dgm:pt modelId="{369853DB-68E7-4B66-A268-F71FA5B475A0}" type="pres">
      <dgm:prSet presAssocID="{7C89EB01-B1A2-4218-8CB3-A47D5056DDB3}" presName="sibTrans" presStyleCnt="0"/>
      <dgm:spPr/>
    </dgm:pt>
    <dgm:pt modelId="{C91FD5E8-2E56-4B77-BE2D-E96F0AFD87E7}" type="pres">
      <dgm:prSet presAssocID="{7C89EB01-B1A2-4218-8CB3-A47D5056DDB3}" presName="space" presStyleCnt="0"/>
      <dgm:spPr/>
    </dgm:pt>
    <dgm:pt modelId="{04AB6FB0-A449-4366-A7EC-C2D402CC71DF}" type="pres">
      <dgm:prSet presAssocID="{D68B499E-6BDE-4755-A10B-5CA64700465A}" presName="composite" presStyleCnt="0"/>
      <dgm:spPr/>
    </dgm:pt>
    <dgm:pt modelId="{0CCE5D46-8CBF-4249-95F6-37E438A5123E}" type="pres">
      <dgm:prSet presAssocID="{D68B499E-6BDE-4755-A10B-5CA64700465A}" presName="LShape" presStyleLbl="alignNode1" presStyleIdx="2" presStyleCnt="9" custLinFactNeighborX="-6790" custLinFactNeighborY="40"/>
      <dgm:spPr/>
    </dgm:pt>
    <dgm:pt modelId="{BD758856-776A-462A-BB24-D5945E00A067}" type="pres">
      <dgm:prSet presAssocID="{D68B499E-6BDE-4755-A10B-5CA64700465A}" presName="ParentText" presStyleLbl="revTx" presStyleIdx="1" presStyleCnt="5" custScaleX="131896" custLinFactNeighborX="7427" custLinFactNeighborY="1432">
        <dgm:presLayoutVars>
          <dgm:chMax val="0"/>
          <dgm:chPref val="0"/>
          <dgm:bulletEnabled val="1"/>
        </dgm:presLayoutVars>
      </dgm:prSet>
      <dgm:spPr/>
    </dgm:pt>
    <dgm:pt modelId="{E3CDD7FD-2122-4F92-ABF0-E4B58DC8A96D}" type="pres">
      <dgm:prSet presAssocID="{D68B499E-6BDE-4755-A10B-5CA64700465A}" presName="Triangle" presStyleLbl="alignNode1" presStyleIdx="3" presStyleCnt="9" custLinFactNeighborX="-53145"/>
      <dgm:spPr/>
    </dgm:pt>
    <dgm:pt modelId="{52D2221B-F2EB-4C39-A6DF-AB4E6315B32F}" type="pres">
      <dgm:prSet presAssocID="{5100D359-8CF4-4D0F-806C-414688505785}" presName="sibTrans" presStyleCnt="0"/>
      <dgm:spPr/>
    </dgm:pt>
    <dgm:pt modelId="{882B06F1-11D3-4D35-9274-7F6F84A56CCB}" type="pres">
      <dgm:prSet presAssocID="{5100D359-8CF4-4D0F-806C-414688505785}" presName="space" presStyleCnt="0"/>
      <dgm:spPr/>
    </dgm:pt>
    <dgm:pt modelId="{249013B5-22AD-46A1-A9F6-3B78CD3497E8}" type="pres">
      <dgm:prSet presAssocID="{AF916F5F-2783-4880-AF68-F8BFF491805D}" presName="composite" presStyleCnt="0"/>
      <dgm:spPr/>
    </dgm:pt>
    <dgm:pt modelId="{4DE1B2AB-3B15-463F-9A18-4C2C6AFC1A34}" type="pres">
      <dgm:prSet presAssocID="{AF916F5F-2783-4880-AF68-F8BFF491805D}" presName="LShape" presStyleLbl="alignNode1" presStyleIdx="4" presStyleCnt="9" custLinFactNeighborX="-3392" custLinFactNeighborY="1261"/>
      <dgm:spPr/>
    </dgm:pt>
    <dgm:pt modelId="{39B421A4-4FE4-4CD4-98DE-D3023365695D}" type="pres">
      <dgm:prSet presAssocID="{AF916F5F-2783-4880-AF68-F8BFF491805D}" presName="ParentText" presStyleLbl="revTx" presStyleIdx="2" presStyleCnt="5" custScaleX="139188" custLinFactNeighborX="22412" custLinFactNeighborY="1512">
        <dgm:presLayoutVars>
          <dgm:chMax val="0"/>
          <dgm:chPref val="0"/>
          <dgm:bulletEnabled val="1"/>
        </dgm:presLayoutVars>
      </dgm:prSet>
      <dgm:spPr/>
    </dgm:pt>
    <dgm:pt modelId="{BA6251E9-E1D1-4729-A6FD-C6F343668FFE}" type="pres">
      <dgm:prSet presAssocID="{AF916F5F-2783-4880-AF68-F8BFF491805D}" presName="Triangle" presStyleLbl="alignNode1" presStyleIdx="5" presStyleCnt="9" custLinFactNeighborX="-13286"/>
      <dgm:spPr/>
    </dgm:pt>
    <dgm:pt modelId="{6196D233-9277-4F40-AAD5-0BBACED7FE4D}" type="pres">
      <dgm:prSet presAssocID="{54A00FC1-5973-4AC3-B850-46FD9E68CA4E}" presName="sibTrans" presStyleCnt="0"/>
      <dgm:spPr/>
    </dgm:pt>
    <dgm:pt modelId="{4F9C4C9C-99CE-4748-8C81-151054937ED1}" type="pres">
      <dgm:prSet presAssocID="{54A00FC1-5973-4AC3-B850-46FD9E68CA4E}" presName="space" presStyleCnt="0"/>
      <dgm:spPr/>
    </dgm:pt>
    <dgm:pt modelId="{08544265-4883-484F-8237-D1CD97BEC576}" type="pres">
      <dgm:prSet presAssocID="{3A94E9D8-89C3-45A8-99C0-ADA392CBD34C}" presName="composite" presStyleCnt="0"/>
      <dgm:spPr/>
    </dgm:pt>
    <dgm:pt modelId="{679D5F63-1352-4432-BB96-E6B8C3E0DFFA}" type="pres">
      <dgm:prSet presAssocID="{3A94E9D8-89C3-45A8-99C0-ADA392CBD34C}" presName="LShape" presStyleLbl="alignNode1" presStyleIdx="6" presStyleCnt="9" custLinFactNeighborX="-1132"/>
      <dgm:spPr/>
    </dgm:pt>
    <dgm:pt modelId="{3E11D201-2449-436C-AD51-5F14000AA2D9}" type="pres">
      <dgm:prSet presAssocID="{3A94E9D8-89C3-45A8-99C0-ADA392CBD34C}" presName="ParentText" presStyleLbl="revTx" presStyleIdx="3" presStyleCnt="5" custScaleX="116451" custScaleY="97036" custLinFactNeighborX="11135" custLinFactNeighborY="1512">
        <dgm:presLayoutVars>
          <dgm:chMax val="0"/>
          <dgm:chPref val="0"/>
          <dgm:bulletEnabled val="1"/>
        </dgm:presLayoutVars>
      </dgm:prSet>
      <dgm:spPr/>
    </dgm:pt>
    <dgm:pt modelId="{82FCEBB8-D4CD-40D2-ACA9-885CDB802744}" type="pres">
      <dgm:prSet presAssocID="{3A94E9D8-89C3-45A8-99C0-ADA392CBD34C}" presName="Triangle" presStyleLbl="alignNode1" presStyleIdx="7" presStyleCnt="9" custLinFactNeighborX="-13286"/>
      <dgm:spPr/>
    </dgm:pt>
    <dgm:pt modelId="{D71A38C0-04DD-4A01-A720-58515BA5A343}" type="pres">
      <dgm:prSet presAssocID="{F8A6DD10-85ED-4BAE-9C26-AB8ACDF2471D}" presName="sibTrans" presStyleCnt="0"/>
      <dgm:spPr/>
    </dgm:pt>
    <dgm:pt modelId="{18969B46-5768-4812-8C93-474B144E7490}" type="pres">
      <dgm:prSet presAssocID="{F8A6DD10-85ED-4BAE-9C26-AB8ACDF2471D}" presName="space" presStyleCnt="0"/>
      <dgm:spPr/>
    </dgm:pt>
    <dgm:pt modelId="{86FDCF86-656C-4C87-89BD-A25965091ECA}" type="pres">
      <dgm:prSet presAssocID="{4905980D-E86C-4AA8-86B0-A8481165183C}" presName="composite" presStyleCnt="0"/>
      <dgm:spPr/>
    </dgm:pt>
    <dgm:pt modelId="{67DD3BBC-C23A-425E-82E6-82DC47A2F0F9}" type="pres">
      <dgm:prSet presAssocID="{4905980D-E86C-4AA8-86B0-A8481165183C}" presName="LShape" presStyleLbl="alignNode1" presStyleIdx="8" presStyleCnt="9" custLinFactNeighborX="-19244"/>
      <dgm:spPr/>
    </dgm:pt>
    <dgm:pt modelId="{956D98CF-39DA-4D85-8BCA-F23D918A71DE}" type="pres">
      <dgm:prSet presAssocID="{4905980D-E86C-4AA8-86B0-A8481165183C}" presName="ParentText" presStyleLbl="revTx" presStyleIdx="4" presStyleCnt="5" custScaleX="116451" custLinFactNeighborX="-11872" custLinFactNeighborY="1512">
        <dgm:presLayoutVars>
          <dgm:chMax val="0"/>
          <dgm:chPref val="0"/>
          <dgm:bulletEnabled val="1"/>
        </dgm:presLayoutVars>
      </dgm:prSet>
      <dgm:spPr/>
    </dgm:pt>
  </dgm:ptLst>
  <dgm:cxnLst>
    <dgm:cxn modelId="{F5617D3B-E60C-4FA4-9EAB-FADCED209DD6}" srcId="{C55C85F2-BD29-4744-BFC7-AC50AB5BB51F}" destId="{4905980D-E86C-4AA8-86B0-A8481165183C}" srcOrd="4" destOrd="0" parTransId="{46C54ADC-DF51-457C-A14A-80C0CFA0A3DF}" sibTransId="{2092875C-7188-48A5-945F-C21CC5687D14}"/>
    <dgm:cxn modelId="{403CCA5F-FA98-444A-A378-668BBDB80540}" type="presOf" srcId="{4905980D-E86C-4AA8-86B0-A8481165183C}" destId="{956D98CF-39DA-4D85-8BCA-F23D918A71DE}" srcOrd="0" destOrd="0" presId="urn:microsoft.com/office/officeart/2009/3/layout/StepUpProcess"/>
    <dgm:cxn modelId="{4D5F7865-7137-4163-91D4-8E714A632410}" srcId="{C55C85F2-BD29-4744-BFC7-AC50AB5BB51F}" destId="{AF916F5F-2783-4880-AF68-F8BFF491805D}" srcOrd="2" destOrd="0" parTransId="{32155ED6-8856-4D93-B5A5-C944457581AC}" sibTransId="{54A00FC1-5973-4AC3-B850-46FD9E68CA4E}"/>
    <dgm:cxn modelId="{F1B98B67-FB30-4DF1-95BE-08EBFFC5C149}" type="presOf" srcId="{3A94E9D8-89C3-45A8-99C0-ADA392CBD34C}" destId="{3E11D201-2449-436C-AD51-5F14000AA2D9}" srcOrd="0" destOrd="0" presId="urn:microsoft.com/office/officeart/2009/3/layout/StepUpProcess"/>
    <dgm:cxn modelId="{CA82156D-C329-461E-A487-FB89D976246E}" srcId="{C55C85F2-BD29-4744-BFC7-AC50AB5BB51F}" destId="{3A94E9D8-89C3-45A8-99C0-ADA392CBD34C}" srcOrd="3" destOrd="0" parTransId="{7BED16EE-EC2E-4C68-9FE1-51A6A3EEB9CC}" sibTransId="{F8A6DD10-85ED-4BAE-9C26-AB8ACDF2471D}"/>
    <dgm:cxn modelId="{B86A2C74-BE79-47D2-B152-1FBC6AF3FD77}" srcId="{C55C85F2-BD29-4744-BFC7-AC50AB5BB51F}" destId="{D68B499E-6BDE-4755-A10B-5CA64700465A}" srcOrd="1" destOrd="0" parTransId="{0443A7C3-A369-4957-A5D3-BAA0248D8EDB}" sibTransId="{5100D359-8CF4-4D0F-806C-414688505785}"/>
    <dgm:cxn modelId="{F2025B56-75FF-4551-BC54-79FF1D87EE65}" type="presOf" srcId="{D68B499E-6BDE-4755-A10B-5CA64700465A}" destId="{BD758856-776A-462A-BB24-D5945E00A067}" srcOrd="0" destOrd="0" presId="urn:microsoft.com/office/officeart/2009/3/layout/StepUpProcess"/>
    <dgm:cxn modelId="{0FE29178-3410-4974-B86B-069EAA8E1047}" type="presOf" srcId="{662AD94D-F2AC-4C10-A33C-905C396662C0}" destId="{D940B3B8-F4F5-43A0-ACBE-5A70E387FD26}" srcOrd="0" destOrd="0" presId="urn:microsoft.com/office/officeart/2009/3/layout/StepUpProcess"/>
    <dgm:cxn modelId="{5D7DD3CE-8071-4D0A-82D6-62A7DDA22FDE}" srcId="{C55C85F2-BD29-4744-BFC7-AC50AB5BB51F}" destId="{662AD94D-F2AC-4C10-A33C-905C396662C0}" srcOrd="0" destOrd="0" parTransId="{CA1B523D-4BA5-46AF-BE40-CF3BF322CD6A}" sibTransId="{7C89EB01-B1A2-4218-8CB3-A47D5056DDB3}"/>
    <dgm:cxn modelId="{E3155EE5-09B4-4102-B077-D78633F715C0}" type="presOf" srcId="{AF916F5F-2783-4880-AF68-F8BFF491805D}" destId="{39B421A4-4FE4-4CD4-98DE-D3023365695D}" srcOrd="0" destOrd="0" presId="urn:microsoft.com/office/officeart/2009/3/layout/StepUpProcess"/>
    <dgm:cxn modelId="{A39621FB-1650-4479-B2C8-19086BAF98C6}" type="presOf" srcId="{C55C85F2-BD29-4744-BFC7-AC50AB5BB51F}" destId="{3BFCFBCF-F7AD-46D2-9524-669CCF8266DF}" srcOrd="0" destOrd="0" presId="urn:microsoft.com/office/officeart/2009/3/layout/StepUpProcess"/>
    <dgm:cxn modelId="{C40F1BB2-39F3-413C-8627-DFC2762A420F}" type="presParOf" srcId="{3BFCFBCF-F7AD-46D2-9524-669CCF8266DF}" destId="{FCDB1699-0286-4318-B052-C68DDB13D413}" srcOrd="0" destOrd="0" presId="urn:microsoft.com/office/officeart/2009/3/layout/StepUpProcess"/>
    <dgm:cxn modelId="{53CE8DA4-6314-474A-A2DB-B58CB4C90288}" type="presParOf" srcId="{FCDB1699-0286-4318-B052-C68DDB13D413}" destId="{4AF19B99-691F-471D-94DF-6B3838F86ED2}" srcOrd="0" destOrd="0" presId="urn:microsoft.com/office/officeart/2009/3/layout/StepUpProcess"/>
    <dgm:cxn modelId="{A218F1C2-57C8-413A-98FE-694A012796B2}" type="presParOf" srcId="{FCDB1699-0286-4318-B052-C68DDB13D413}" destId="{D940B3B8-F4F5-43A0-ACBE-5A70E387FD26}" srcOrd="1" destOrd="0" presId="urn:microsoft.com/office/officeart/2009/3/layout/StepUpProcess"/>
    <dgm:cxn modelId="{C5E8473B-4C07-4063-A844-9E42045507A7}" type="presParOf" srcId="{FCDB1699-0286-4318-B052-C68DDB13D413}" destId="{0174B157-0A93-4B90-A74B-C08C422431B2}" srcOrd="2" destOrd="0" presId="urn:microsoft.com/office/officeart/2009/3/layout/StepUpProcess"/>
    <dgm:cxn modelId="{53C2E39A-82D0-4DDD-B53D-5D4C8FB178EA}" type="presParOf" srcId="{3BFCFBCF-F7AD-46D2-9524-669CCF8266DF}" destId="{369853DB-68E7-4B66-A268-F71FA5B475A0}" srcOrd="1" destOrd="0" presId="urn:microsoft.com/office/officeart/2009/3/layout/StepUpProcess"/>
    <dgm:cxn modelId="{99468AE0-E08E-4EC6-95B1-62BB6EA2ED56}" type="presParOf" srcId="{369853DB-68E7-4B66-A268-F71FA5B475A0}" destId="{C91FD5E8-2E56-4B77-BE2D-E96F0AFD87E7}" srcOrd="0" destOrd="0" presId="urn:microsoft.com/office/officeart/2009/3/layout/StepUpProcess"/>
    <dgm:cxn modelId="{62018B66-339C-46E8-91D6-6A59686657D7}" type="presParOf" srcId="{3BFCFBCF-F7AD-46D2-9524-669CCF8266DF}" destId="{04AB6FB0-A449-4366-A7EC-C2D402CC71DF}" srcOrd="2" destOrd="0" presId="urn:microsoft.com/office/officeart/2009/3/layout/StepUpProcess"/>
    <dgm:cxn modelId="{85629F1B-D14F-4586-912F-7ADED70CBCC3}" type="presParOf" srcId="{04AB6FB0-A449-4366-A7EC-C2D402CC71DF}" destId="{0CCE5D46-8CBF-4249-95F6-37E438A5123E}" srcOrd="0" destOrd="0" presId="urn:microsoft.com/office/officeart/2009/3/layout/StepUpProcess"/>
    <dgm:cxn modelId="{F5AAE709-88EF-4A78-A53A-33A93327FC5C}" type="presParOf" srcId="{04AB6FB0-A449-4366-A7EC-C2D402CC71DF}" destId="{BD758856-776A-462A-BB24-D5945E00A067}" srcOrd="1" destOrd="0" presId="urn:microsoft.com/office/officeart/2009/3/layout/StepUpProcess"/>
    <dgm:cxn modelId="{C3AB2147-85FA-4CDC-8C64-482B88368AFB}" type="presParOf" srcId="{04AB6FB0-A449-4366-A7EC-C2D402CC71DF}" destId="{E3CDD7FD-2122-4F92-ABF0-E4B58DC8A96D}" srcOrd="2" destOrd="0" presId="urn:microsoft.com/office/officeart/2009/3/layout/StepUpProcess"/>
    <dgm:cxn modelId="{5757153F-2D93-48A5-84C6-CED5900533FB}" type="presParOf" srcId="{3BFCFBCF-F7AD-46D2-9524-669CCF8266DF}" destId="{52D2221B-F2EB-4C39-A6DF-AB4E6315B32F}" srcOrd="3" destOrd="0" presId="urn:microsoft.com/office/officeart/2009/3/layout/StepUpProcess"/>
    <dgm:cxn modelId="{F6BD9EF5-D340-4447-8575-C4B1BB09A7CB}" type="presParOf" srcId="{52D2221B-F2EB-4C39-A6DF-AB4E6315B32F}" destId="{882B06F1-11D3-4D35-9274-7F6F84A56CCB}" srcOrd="0" destOrd="0" presId="urn:microsoft.com/office/officeart/2009/3/layout/StepUpProcess"/>
    <dgm:cxn modelId="{DE9F0996-2E7D-454A-AAC5-54E7C355B45D}" type="presParOf" srcId="{3BFCFBCF-F7AD-46D2-9524-669CCF8266DF}" destId="{249013B5-22AD-46A1-A9F6-3B78CD3497E8}" srcOrd="4" destOrd="0" presId="urn:microsoft.com/office/officeart/2009/3/layout/StepUpProcess"/>
    <dgm:cxn modelId="{863AF9C8-13F7-4C1D-B679-C2C956E5B527}" type="presParOf" srcId="{249013B5-22AD-46A1-A9F6-3B78CD3497E8}" destId="{4DE1B2AB-3B15-463F-9A18-4C2C6AFC1A34}" srcOrd="0" destOrd="0" presId="urn:microsoft.com/office/officeart/2009/3/layout/StepUpProcess"/>
    <dgm:cxn modelId="{EEFFFD3B-B625-4291-8770-96FCDCC45955}" type="presParOf" srcId="{249013B5-22AD-46A1-A9F6-3B78CD3497E8}" destId="{39B421A4-4FE4-4CD4-98DE-D3023365695D}" srcOrd="1" destOrd="0" presId="urn:microsoft.com/office/officeart/2009/3/layout/StepUpProcess"/>
    <dgm:cxn modelId="{C02E149A-527A-4443-A11D-D79D1EB64C42}" type="presParOf" srcId="{249013B5-22AD-46A1-A9F6-3B78CD3497E8}" destId="{BA6251E9-E1D1-4729-A6FD-C6F343668FFE}" srcOrd="2" destOrd="0" presId="urn:microsoft.com/office/officeart/2009/3/layout/StepUpProcess"/>
    <dgm:cxn modelId="{B538357B-D8AE-424C-8E02-B2A89E834883}" type="presParOf" srcId="{3BFCFBCF-F7AD-46D2-9524-669CCF8266DF}" destId="{6196D233-9277-4F40-AAD5-0BBACED7FE4D}" srcOrd="5" destOrd="0" presId="urn:microsoft.com/office/officeart/2009/3/layout/StepUpProcess"/>
    <dgm:cxn modelId="{B1FCD875-CEFC-4266-90FF-23D37CEBB321}" type="presParOf" srcId="{6196D233-9277-4F40-AAD5-0BBACED7FE4D}" destId="{4F9C4C9C-99CE-4748-8C81-151054937ED1}" srcOrd="0" destOrd="0" presId="urn:microsoft.com/office/officeart/2009/3/layout/StepUpProcess"/>
    <dgm:cxn modelId="{AC5A27E3-130C-477D-8F92-78239BCBADE7}" type="presParOf" srcId="{3BFCFBCF-F7AD-46D2-9524-669CCF8266DF}" destId="{08544265-4883-484F-8237-D1CD97BEC576}" srcOrd="6" destOrd="0" presId="urn:microsoft.com/office/officeart/2009/3/layout/StepUpProcess"/>
    <dgm:cxn modelId="{04CEB934-9E85-44F6-95A8-C4066FB4E471}" type="presParOf" srcId="{08544265-4883-484F-8237-D1CD97BEC576}" destId="{679D5F63-1352-4432-BB96-E6B8C3E0DFFA}" srcOrd="0" destOrd="0" presId="urn:microsoft.com/office/officeart/2009/3/layout/StepUpProcess"/>
    <dgm:cxn modelId="{C2527D96-C03A-4B98-A5E1-0067751716C8}" type="presParOf" srcId="{08544265-4883-484F-8237-D1CD97BEC576}" destId="{3E11D201-2449-436C-AD51-5F14000AA2D9}" srcOrd="1" destOrd="0" presId="urn:microsoft.com/office/officeart/2009/3/layout/StepUpProcess"/>
    <dgm:cxn modelId="{707484C4-6278-4F26-8970-327C069BF8D0}" type="presParOf" srcId="{08544265-4883-484F-8237-D1CD97BEC576}" destId="{82FCEBB8-D4CD-40D2-ACA9-885CDB802744}" srcOrd="2" destOrd="0" presId="urn:microsoft.com/office/officeart/2009/3/layout/StepUpProcess"/>
    <dgm:cxn modelId="{DB3871EE-1163-4F9E-9183-3D41245BBACF}" type="presParOf" srcId="{3BFCFBCF-F7AD-46D2-9524-669CCF8266DF}" destId="{D71A38C0-04DD-4A01-A720-58515BA5A343}" srcOrd="7" destOrd="0" presId="urn:microsoft.com/office/officeart/2009/3/layout/StepUpProcess"/>
    <dgm:cxn modelId="{83629096-3512-4CE4-B028-8530CB58F057}" type="presParOf" srcId="{D71A38C0-04DD-4A01-A720-58515BA5A343}" destId="{18969B46-5768-4812-8C93-474B144E7490}" srcOrd="0" destOrd="0" presId="urn:microsoft.com/office/officeart/2009/3/layout/StepUpProcess"/>
    <dgm:cxn modelId="{E9A1963B-8D78-4E61-8778-0CBB9B687F36}" type="presParOf" srcId="{3BFCFBCF-F7AD-46D2-9524-669CCF8266DF}" destId="{86FDCF86-656C-4C87-89BD-A25965091ECA}" srcOrd="8" destOrd="0" presId="urn:microsoft.com/office/officeart/2009/3/layout/StepUpProcess"/>
    <dgm:cxn modelId="{7FC882E0-6E1F-484B-9DA7-34887E35F84B}" type="presParOf" srcId="{86FDCF86-656C-4C87-89BD-A25965091ECA}" destId="{67DD3BBC-C23A-425E-82E6-82DC47A2F0F9}" srcOrd="0" destOrd="0" presId="urn:microsoft.com/office/officeart/2009/3/layout/StepUpProcess"/>
    <dgm:cxn modelId="{207F21E3-6A47-4CF0-846D-A5CE8F055FF0}" type="presParOf" srcId="{86FDCF86-656C-4C87-89BD-A25965091ECA}" destId="{956D98CF-39DA-4D85-8BCA-F23D918A71D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B32DB-615B-486B-B1D9-274C715E8231}" type="doc">
      <dgm:prSet loTypeId="urn:microsoft.com/office/officeart/2005/8/layout/cycle7" loCatId="cycle" qsTypeId="urn:microsoft.com/office/officeart/2005/8/quickstyle/simple1" qsCatId="simple" csTypeId="urn:microsoft.com/office/officeart/2005/8/colors/accent5_3" csCatId="accent5" phldr="1"/>
      <dgm:spPr/>
      <dgm:t>
        <a:bodyPr/>
        <a:lstStyle/>
        <a:p>
          <a:endParaRPr lang="sv-SE"/>
        </a:p>
      </dgm:t>
    </dgm:pt>
    <dgm:pt modelId="{86DB098E-5F82-4C8C-BFD4-3D231985E278}">
      <dgm:prSet phldrT="[Text]"/>
      <dgm:spPr/>
      <dgm:t>
        <a:bodyPr/>
        <a:lstStyle/>
        <a:p>
          <a:r>
            <a:rPr lang="en-GB" noProof="0" dirty="0">
              <a:latin typeface="Verdana" panose="020B0604030504040204" pitchFamily="34" charset="0"/>
              <a:ea typeface="Verdana" panose="020B0604030504040204" pitchFamily="34" charset="0"/>
            </a:rPr>
            <a:t>Personal factors</a:t>
          </a:r>
        </a:p>
      </dgm:t>
    </dgm:pt>
    <dgm:pt modelId="{1A62C137-3BE8-4EE8-9660-1BB50C76929E}" type="parTrans" cxnId="{09167666-8E0E-438E-ADC7-13E45DE84D25}">
      <dgm:prSet/>
      <dgm:spPr/>
      <dgm:t>
        <a:bodyPr/>
        <a:lstStyle/>
        <a:p>
          <a:endParaRPr lang="sv-SE"/>
        </a:p>
      </dgm:t>
    </dgm:pt>
    <dgm:pt modelId="{C1C07CB8-10BC-4D51-856A-CBB1EDCD772B}" type="sibTrans" cxnId="{09167666-8E0E-438E-ADC7-13E45DE84D25}">
      <dgm:prSet/>
      <dgm:spPr/>
      <dgm:t>
        <a:bodyPr/>
        <a:lstStyle/>
        <a:p>
          <a:endParaRPr lang="en-GB" noProof="0" dirty="0"/>
        </a:p>
      </dgm:t>
    </dgm:pt>
    <dgm:pt modelId="{2C5283AB-69FE-408E-8539-99A31DC382D4}">
      <dgm:prSet phldrT="[Text]"/>
      <dgm:spPr/>
      <dgm:t>
        <a:bodyPr/>
        <a:lstStyle/>
        <a:p>
          <a:r>
            <a:rPr lang="en-GB" noProof="0" dirty="0">
              <a:latin typeface="Verdana" panose="020B0604030504040204" pitchFamily="34" charset="0"/>
              <a:ea typeface="Verdana" panose="020B0604030504040204" pitchFamily="34" charset="0"/>
            </a:rPr>
            <a:t>Environmental factors</a:t>
          </a:r>
        </a:p>
      </dgm:t>
    </dgm:pt>
    <dgm:pt modelId="{0CEA6C3F-DB50-4A9F-AABA-B23EBD52C3A1}" type="parTrans" cxnId="{93E078D4-3E75-4E9A-8CC9-CBAF969F7B5B}">
      <dgm:prSet/>
      <dgm:spPr/>
      <dgm:t>
        <a:bodyPr/>
        <a:lstStyle/>
        <a:p>
          <a:endParaRPr lang="sv-SE"/>
        </a:p>
      </dgm:t>
    </dgm:pt>
    <dgm:pt modelId="{DF4EBF8C-3A26-4729-BA2C-8204A3BB4360}" type="sibTrans" cxnId="{93E078D4-3E75-4E9A-8CC9-CBAF969F7B5B}">
      <dgm:prSet/>
      <dgm:spPr/>
      <dgm:t>
        <a:bodyPr/>
        <a:lstStyle/>
        <a:p>
          <a:endParaRPr lang="en-GB" noProof="0" dirty="0"/>
        </a:p>
      </dgm:t>
    </dgm:pt>
    <dgm:pt modelId="{D6D4E9C6-B810-4BC9-8C1A-B4A57529224F}">
      <dgm:prSet phldrT="[Text]"/>
      <dgm:spPr/>
      <dgm:t>
        <a:bodyPr/>
        <a:lstStyle/>
        <a:p>
          <a:r>
            <a:rPr lang="en-GB" noProof="0" dirty="0">
              <a:latin typeface="Verdana" panose="020B0604030504040204" pitchFamily="34" charset="0"/>
              <a:ea typeface="Verdana" panose="020B0604030504040204" pitchFamily="34" charset="0"/>
            </a:rPr>
            <a:t>Behaviour</a:t>
          </a:r>
        </a:p>
      </dgm:t>
    </dgm:pt>
    <dgm:pt modelId="{673E6837-E37C-4F8E-8DD0-88A389C23646}" type="parTrans" cxnId="{A584E4F2-F1B6-4D1E-84E4-B7ABF7CEFFE3}">
      <dgm:prSet/>
      <dgm:spPr/>
      <dgm:t>
        <a:bodyPr/>
        <a:lstStyle/>
        <a:p>
          <a:endParaRPr lang="sv-SE"/>
        </a:p>
      </dgm:t>
    </dgm:pt>
    <dgm:pt modelId="{C78EB8BE-93C7-4B64-844A-D1A382669959}" type="sibTrans" cxnId="{A584E4F2-F1B6-4D1E-84E4-B7ABF7CEFFE3}">
      <dgm:prSet/>
      <dgm:spPr/>
      <dgm:t>
        <a:bodyPr/>
        <a:lstStyle/>
        <a:p>
          <a:endParaRPr lang="en-GB" noProof="0" dirty="0"/>
        </a:p>
      </dgm:t>
    </dgm:pt>
    <dgm:pt modelId="{AED0AA3D-AD4F-4F1D-BCD1-76B813F5DF9F}" type="pres">
      <dgm:prSet presAssocID="{F59B32DB-615B-486B-B1D9-274C715E8231}" presName="Name0" presStyleCnt="0">
        <dgm:presLayoutVars>
          <dgm:dir/>
          <dgm:resizeHandles val="exact"/>
        </dgm:presLayoutVars>
      </dgm:prSet>
      <dgm:spPr/>
    </dgm:pt>
    <dgm:pt modelId="{0A5093E1-4AE7-4B7F-805D-41D4405C606C}" type="pres">
      <dgm:prSet presAssocID="{86DB098E-5F82-4C8C-BFD4-3D231985E278}" presName="node" presStyleLbl="node1" presStyleIdx="0" presStyleCnt="3">
        <dgm:presLayoutVars>
          <dgm:bulletEnabled val="1"/>
        </dgm:presLayoutVars>
      </dgm:prSet>
      <dgm:spPr/>
    </dgm:pt>
    <dgm:pt modelId="{1B27E887-6BB4-4A9C-82D9-F50F955C54EF}" type="pres">
      <dgm:prSet presAssocID="{C1C07CB8-10BC-4D51-856A-CBB1EDCD772B}" presName="sibTrans" presStyleLbl="sibTrans2D1" presStyleIdx="0" presStyleCnt="3"/>
      <dgm:spPr/>
    </dgm:pt>
    <dgm:pt modelId="{93606E2D-DF43-4869-B410-00FB6FB8183E}" type="pres">
      <dgm:prSet presAssocID="{C1C07CB8-10BC-4D51-856A-CBB1EDCD772B}" presName="connectorText" presStyleLbl="sibTrans2D1" presStyleIdx="0" presStyleCnt="3"/>
      <dgm:spPr/>
    </dgm:pt>
    <dgm:pt modelId="{E4863FE8-55CD-4439-AB03-94DDFAABDD65}" type="pres">
      <dgm:prSet presAssocID="{2C5283AB-69FE-408E-8539-99A31DC382D4}" presName="node" presStyleLbl="node1" presStyleIdx="1" presStyleCnt="3">
        <dgm:presLayoutVars>
          <dgm:bulletEnabled val="1"/>
        </dgm:presLayoutVars>
      </dgm:prSet>
      <dgm:spPr/>
    </dgm:pt>
    <dgm:pt modelId="{2A46BE55-6A69-47CA-BF99-7B4368D850D1}" type="pres">
      <dgm:prSet presAssocID="{DF4EBF8C-3A26-4729-BA2C-8204A3BB4360}" presName="sibTrans" presStyleLbl="sibTrans2D1" presStyleIdx="1" presStyleCnt="3"/>
      <dgm:spPr/>
    </dgm:pt>
    <dgm:pt modelId="{F3B4DA22-A3E4-4BAC-A9FC-0D3CE4872861}" type="pres">
      <dgm:prSet presAssocID="{DF4EBF8C-3A26-4729-BA2C-8204A3BB4360}" presName="connectorText" presStyleLbl="sibTrans2D1" presStyleIdx="1" presStyleCnt="3"/>
      <dgm:spPr/>
    </dgm:pt>
    <dgm:pt modelId="{5EB6FAC3-51D4-41C8-BE45-D4C25C471C34}" type="pres">
      <dgm:prSet presAssocID="{D6D4E9C6-B810-4BC9-8C1A-B4A57529224F}" presName="node" presStyleLbl="node1" presStyleIdx="2" presStyleCnt="3">
        <dgm:presLayoutVars>
          <dgm:bulletEnabled val="1"/>
        </dgm:presLayoutVars>
      </dgm:prSet>
      <dgm:spPr/>
    </dgm:pt>
    <dgm:pt modelId="{07F704A8-007E-4D70-9DE6-15677042C8B1}" type="pres">
      <dgm:prSet presAssocID="{C78EB8BE-93C7-4B64-844A-D1A382669959}" presName="sibTrans" presStyleLbl="sibTrans2D1" presStyleIdx="2" presStyleCnt="3"/>
      <dgm:spPr/>
    </dgm:pt>
    <dgm:pt modelId="{929CFF70-4D0C-44B7-92CE-70B792ED8F87}" type="pres">
      <dgm:prSet presAssocID="{C78EB8BE-93C7-4B64-844A-D1A382669959}" presName="connectorText" presStyleLbl="sibTrans2D1" presStyleIdx="2" presStyleCnt="3"/>
      <dgm:spPr/>
    </dgm:pt>
  </dgm:ptLst>
  <dgm:cxnLst>
    <dgm:cxn modelId="{ED1FD102-6AB6-4B54-8B2C-1EF8649B13EA}" type="presOf" srcId="{D6D4E9C6-B810-4BC9-8C1A-B4A57529224F}" destId="{5EB6FAC3-51D4-41C8-BE45-D4C25C471C34}" srcOrd="0" destOrd="0" presId="urn:microsoft.com/office/officeart/2005/8/layout/cycle7"/>
    <dgm:cxn modelId="{09167666-8E0E-438E-ADC7-13E45DE84D25}" srcId="{F59B32DB-615B-486B-B1D9-274C715E8231}" destId="{86DB098E-5F82-4C8C-BFD4-3D231985E278}" srcOrd="0" destOrd="0" parTransId="{1A62C137-3BE8-4EE8-9660-1BB50C76929E}" sibTransId="{C1C07CB8-10BC-4D51-856A-CBB1EDCD772B}"/>
    <dgm:cxn modelId="{25EBBE46-9A6A-4EF2-8A77-45B04DCDE4EF}" type="presOf" srcId="{86DB098E-5F82-4C8C-BFD4-3D231985E278}" destId="{0A5093E1-4AE7-4B7F-805D-41D4405C606C}" srcOrd="0" destOrd="0" presId="urn:microsoft.com/office/officeart/2005/8/layout/cycle7"/>
    <dgm:cxn modelId="{07AA946B-8AA9-4CCB-9204-50BCE5726FCD}" type="presOf" srcId="{C1C07CB8-10BC-4D51-856A-CBB1EDCD772B}" destId="{1B27E887-6BB4-4A9C-82D9-F50F955C54EF}" srcOrd="0" destOrd="0" presId="urn:microsoft.com/office/officeart/2005/8/layout/cycle7"/>
    <dgm:cxn modelId="{3B397A4F-6AAF-4EE6-8C77-049D041A3DD8}" type="presOf" srcId="{C78EB8BE-93C7-4B64-844A-D1A382669959}" destId="{929CFF70-4D0C-44B7-92CE-70B792ED8F87}" srcOrd="1" destOrd="0" presId="urn:microsoft.com/office/officeart/2005/8/layout/cycle7"/>
    <dgm:cxn modelId="{20B457B3-4925-456D-809F-D8F3CAD2F35C}" type="presOf" srcId="{DF4EBF8C-3A26-4729-BA2C-8204A3BB4360}" destId="{2A46BE55-6A69-47CA-BF99-7B4368D850D1}" srcOrd="0" destOrd="0" presId="urn:microsoft.com/office/officeart/2005/8/layout/cycle7"/>
    <dgm:cxn modelId="{01D486B4-C381-4B77-8020-0A2FB9571295}" type="presOf" srcId="{F59B32DB-615B-486B-B1D9-274C715E8231}" destId="{AED0AA3D-AD4F-4F1D-BCD1-76B813F5DF9F}" srcOrd="0" destOrd="0" presId="urn:microsoft.com/office/officeart/2005/8/layout/cycle7"/>
    <dgm:cxn modelId="{8800CBCB-1393-4376-AFD3-1413306E26B3}" type="presOf" srcId="{C1C07CB8-10BC-4D51-856A-CBB1EDCD772B}" destId="{93606E2D-DF43-4869-B410-00FB6FB8183E}" srcOrd="1" destOrd="0" presId="urn:microsoft.com/office/officeart/2005/8/layout/cycle7"/>
    <dgm:cxn modelId="{F3C1C0CE-1349-48CC-B930-2FB614CBA7B7}" type="presOf" srcId="{DF4EBF8C-3A26-4729-BA2C-8204A3BB4360}" destId="{F3B4DA22-A3E4-4BAC-A9FC-0D3CE4872861}" srcOrd="1" destOrd="0" presId="urn:microsoft.com/office/officeart/2005/8/layout/cycle7"/>
    <dgm:cxn modelId="{93E078D4-3E75-4E9A-8CC9-CBAF969F7B5B}" srcId="{F59B32DB-615B-486B-B1D9-274C715E8231}" destId="{2C5283AB-69FE-408E-8539-99A31DC382D4}" srcOrd="1" destOrd="0" parTransId="{0CEA6C3F-DB50-4A9F-AABA-B23EBD52C3A1}" sibTransId="{DF4EBF8C-3A26-4729-BA2C-8204A3BB4360}"/>
    <dgm:cxn modelId="{95FC26E2-2B93-47F1-9DB9-48039BFA0A84}" type="presOf" srcId="{C78EB8BE-93C7-4B64-844A-D1A382669959}" destId="{07F704A8-007E-4D70-9DE6-15677042C8B1}" srcOrd="0" destOrd="0" presId="urn:microsoft.com/office/officeart/2005/8/layout/cycle7"/>
    <dgm:cxn modelId="{A584E4F2-F1B6-4D1E-84E4-B7ABF7CEFFE3}" srcId="{F59B32DB-615B-486B-B1D9-274C715E8231}" destId="{D6D4E9C6-B810-4BC9-8C1A-B4A57529224F}" srcOrd="2" destOrd="0" parTransId="{673E6837-E37C-4F8E-8DD0-88A389C23646}" sibTransId="{C78EB8BE-93C7-4B64-844A-D1A382669959}"/>
    <dgm:cxn modelId="{8C27CCFB-EF6E-4EDB-BB56-865CDDCE4B0E}" type="presOf" srcId="{2C5283AB-69FE-408E-8539-99A31DC382D4}" destId="{E4863FE8-55CD-4439-AB03-94DDFAABDD65}" srcOrd="0" destOrd="0" presId="urn:microsoft.com/office/officeart/2005/8/layout/cycle7"/>
    <dgm:cxn modelId="{61AD8BEC-FBB0-4652-93B5-973E4DAFF9CB}" type="presParOf" srcId="{AED0AA3D-AD4F-4F1D-BCD1-76B813F5DF9F}" destId="{0A5093E1-4AE7-4B7F-805D-41D4405C606C}" srcOrd="0" destOrd="0" presId="urn:microsoft.com/office/officeart/2005/8/layout/cycle7"/>
    <dgm:cxn modelId="{B2361AFC-00F7-4B12-AD3E-28AF5E3B9A83}" type="presParOf" srcId="{AED0AA3D-AD4F-4F1D-BCD1-76B813F5DF9F}" destId="{1B27E887-6BB4-4A9C-82D9-F50F955C54EF}" srcOrd="1" destOrd="0" presId="urn:microsoft.com/office/officeart/2005/8/layout/cycle7"/>
    <dgm:cxn modelId="{BBDAD6AA-F659-4A4D-A883-C6DFA9A7DDFC}" type="presParOf" srcId="{1B27E887-6BB4-4A9C-82D9-F50F955C54EF}" destId="{93606E2D-DF43-4869-B410-00FB6FB8183E}" srcOrd="0" destOrd="0" presId="urn:microsoft.com/office/officeart/2005/8/layout/cycle7"/>
    <dgm:cxn modelId="{44429C5A-3BDD-4C94-9524-F936ECB9F026}" type="presParOf" srcId="{AED0AA3D-AD4F-4F1D-BCD1-76B813F5DF9F}" destId="{E4863FE8-55CD-4439-AB03-94DDFAABDD65}" srcOrd="2" destOrd="0" presId="urn:microsoft.com/office/officeart/2005/8/layout/cycle7"/>
    <dgm:cxn modelId="{143E02CA-0E94-40E6-A809-A22622243454}" type="presParOf" srcId="{AED0AA3D-AD4F-4F1D-BCD1-76B813F5DF9F}" destId="{2A46BE55-6A69-47CA-BF99-7B4368D850D1}" srcOrd="3" destOrd="0" presId="urn:microsoft.com/office/officeart/2005/8/layout/cycle7"/>
    <dgm:cxn modelId="{315FF7B8-EF9E-4626-8D54-6DB7D890C7E7}" type="presParOf" srcId="{2A46BE55-6A69-47CA-BF99-7B4368D850D1}" destId="{F3B4DA22-A3E4-4BAC-A9FC-0D3CE4872861}" srcOrd="0" destOrd="0" presId="urn:microsoft.com/office/officeart/2005/8/layout/cycle7"/>
    <dgm:cxn modelId="{B08B1F51-3DD7-43F5-A5F9-5F9EC1CA9BDE}" type="presParOf" srcId="{AED0AA3D-AD4F-4F1D-BCD1-76B813F5DF9F}" destId="{5EB6FAC3-51D4-41C8-BE45-D4C25C471C34}" srcOrd="4" destOrd="0" presId="urn:microsoft.com/office/officeart/2005/8/layout/cycle7"/>
    <dgm:cxn modelId="{91D000F3-C2B3-42D9-A788-85B23997C778}" type="presParOf" srcId="{AED0AA3D-AD4F-4F1D-BCD1-76B813F5DF9F}" destId="{07F704A8-007E-4D70-9DE6-15677042C8B1}" srcOrd="5" destOrd="0" presId="urn:microsoft.com/office/officeart/2005/8/layout/cycle7"/>
    <dgm:cxn modelId="{C96296DD-279D-489C-BB69-404AD20AC4D8}" type="presParOf" srcId="{07F704A8-007E-4D70-9DE6-15677042C8B1}" destId="{929CFF70-4D0C-44B7-92CE-70B792ED8F87}"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D8E524-53AE-44B0-A89B-B280BA4D034E}" type="doc">
      <dgm:prSet loTypeId="urn:microsoft.com/office/officeart/2005/8/layout/hList7" loCatId="process" qsTypeId="urn:microsoft.com/office/officeart/2005/8/quickstyle/simple1" qsCatId="simple" csTypeId="urn:microsoft.com/office/officeart/2005/8/colors/accent5_3" csCatId="accent5" phldr="1"/>
      <dgm:spPr/>
    </dgm:pt>
    <dgm:pt modelId="{94D6CD89-BD47-4FE2-BC07-F9460135C502}">
      <dgm:prSet phldrT="[Text]"/>
      <dgm:spPr/>
      <dgm:t>
        <a:bodyPr/>
        <a:lstStyle/>
        <a:p>
          <a:r>
            <a:rPr lang="en-GB" noProof="0" dirty="0">
              <a:latin typeface="Verdana" panose="020B0604030504040204" pitchFamily="34" charset="0"/>
              <a:ea typeface="Verdana" panose="020B0604030504040204" pitchFamily="34" charset="0"/>
            </a:rPr>
            <a:t>1</a:t>
          </a:r>
        </a:p>
      </dgm:t>
    </dgm:pt>
    <dgm:pt modelId="{B2F74B4C-7484-45F5-AFD0-9B0EFD836829}" type="parTrans" cxnId="{E60E82FD-F513-473C-8F9A-D25DBC0C5D54}">
      <dgm:prSet/>
      <dgm:spPr/>
      <dgm:t>
        <a:bodyPr/>
        <a:lstStyle/>
        <a:p>
          <a:endParaRPr lang="sv-SE"/>
        </a:p>
      </dgm:t>
    </dgm:pt>
    <dgm:pt modelId="{50441928-8AA1-426A-A67D-03B6B49E0153}" type="sibTrans" cxnId="{E60E82FD-F513-473C-8F9A-D25DBC0C5D54}">
      <dgm:prSet/>
      <dgm:spPr/>
      <dgm:t>
        <a:bodyPr/>
        <a:lstStyle/>
        <a:p>
          <a:endParaRPr lang="sv-SE"/>
        </a:p>
      </dgm:t>
    </dgm:pt>
    <dgm:pt modelId="{E4245B84-9129-4E21-A094-3FA18703A6DC}">
      <dgm:prSet phldrT="[Text]"/>
      <dgm:spPr/>
      <dgm:t>
        <a:bodyPr/>
        <a:lstStyle/>
        <a:p>
          <a:r>
            <a:rPr lang="en-GB" noProof="0" dirty="0">
              <a:latin typeface="Verdana" panose="020B0604030504040204" pitchFamily="34" charset="0"/>
              <a:ea typeface="Verdana" panose="020B0604030504040204" pitchFamily="34" charset="0"/>
            </a:rPr>
            <a:t>2</a:t>
          </a:r>
        </a:p>
      </dgm:t>
    </dgm:pt>
    <dgm:pt modelId="{BCA69189-2F05-4CDD-B8B8-3018BDB69571}" type="parTrans" cxnId="{28A4C8BA-4323-4E1E-9072-2E598582F9CB}">
      <dgm:prSet/>
      <dgm:spPr/>
      <dgm:t>
        <a:bodyPr/>
        <a:lstStyle/>
        <a:p>
          <a:endParaRPr lang="sv-SE"/>
        </a:p>
      </dgm:t>
    </dgm:pt>
    <dgm:pt modelId="{4429E80A-D0A9-4777-A810-0BAC69BC0676}" type="sibTrans" cxnId="{28A4C8BA-4323-4E1E-9072-2E598582F9CB}">
      <dgm:prSet/>
      <dgm:spPr/>
      <dgm:t>
        <a:bodyPr/>
        <a:lstStyle/>
        <a:p>
          <a:endParaRPr lang="sv-SE"/>
        </a:p>
      </dgm:t>
    </dgm:pt>
    <dgm:pt modelId="{381A1672-087D-4C06-9984-672F1327DE94}">
      <dgm:prSet phldrT="[Text]"/>
      <dgm:spPr/>
      <dgm:t>
        <a:bodyPr/>
        <a:lstStyle/>
        <a:p>
          <a:r>
            <a:rPr lang="en-GB" noProof="0" dirty="0">
              <a:latin typeface="Verdana" panose="020B0604030504040204" pitchFamily="34" charset="0"/>
              <a:ea typeface="Verdana" panose="020B0604030504040204" pitchFamily="34" charset="0"/>
            </a:rPr>
            <a:t>3</a:t>
          </a:r>
        </a:p>
      </dgm:t>
    </dgm:pt>
    <dgm:pt modelId="{220CB163-83A3-4C37-AEC8-C2A6A70A34CD}" type="parTrans" cxnId="{EA23594F-3C7A-4443-9E9D-C83A472EB71A}">
      <dgm:prSet/>
      <dgm:spPr/>
      <dgm:t>
        <a:bodyPr/>
        <a:lstStyle/>
        <a:p>
          <a:endParaRPr lang="sv-SE"/>
        </a:p>
      </dgm:t>
    </dgm:pt>
    <dgm:pt modelId="{8AD2F9DF-9323-49AD-9B28-54A37D373A06}" type="sibTrans" cxnId="{EA23594F-3C7A-4443-9E9D-C83A472EB71A}">
      <dgm:prSet/>
      <dgm:spPr/>
      <dgm:t>
        <a:bodyPr/>
        <a:lstStyle/>
        <a:p>
          <a:endParaRPr lang="sv-SE"/>
        </a:p>
      </dgm:t>
    </dgm:pt>
    <dgm:pt modelId="{64D0FDC7-E3D2-426F-A1FF-F0FA9AD7E65D}" type="pres">
      <dgm:prSet presAssocID="{2BD8E524-53AE-44B0-A89B-B280BA4D034E}" presName="Name0" presStyleCnt="0">
        <dgm:presLayoutVars>
          <dgm:dir/>
          <dgm:resizeHandles val="exact"/>
        </dgm:presLayoutVars>
      </dgm:prSet>
      <dgm:spPr/>
    </dgm:pt>
    <dgm:pt modelId="{BAFCC788-CCAB-4CBD-BC9F-7C16900E10C0}" type="pres">
      <dgm:prSet presAssocID="{2BD8E524-53AE-44B0-A89B-B280BA4D034E}" presName="fgShape" presStyleLbl="fgShp" presStyleIdx="0" presStyleCnt="1"/>
      <dgm:spPr/>
    </dgm:pt>
    <dgm:pt modelId="{BA077E90-DFAB-46C5-8C79-BD20318A0C35}" type="pres">
      <dgm:prSet presAssocID="{2BD8E524-53AE-44B0-A89B-B280BA4D034E}" presName="linComp" presStyleCnt="0"/>
      <dgm:spPr/>
    </dgm:pt>
    <dgm:pt modelId="{1B6EEC78-C624-46B4-9C57-204F065BF56B}" type="pres">
      <dgm:prSet presAssocID="{94D6CD89-BD47-4FE2-BC07-F9460135C502}" presName="compNode" presStyleCnt="0"/>
      <dgm:spPr/>
    </dgm:pt>
    <dgm:pt modelId="{234E5F56-775C-4FBF-819E-EAD0AF88D5AC}" type="pres">
      <dgm:prSet presAssocID="{94D6CD89-BD47-4FE2-BC07-F9460135C502}" presName="bkgdShape" presStyleLbl="node1" presStyleIdx="0" presStyleCnt="3"/>
      <dgm:spPr/>
    </dgm:pt>
    <dgm:pt modelId="{F7B35B51-69F4-481A-8C92-CDCDC8DF8081}" type="pres">
      <dgm:prSet presAssocID="{94D6CD89-BD47-4FE2-BC07-F9460135C502}" presName="nodeTx" presStyleLbl="node1" presStyleIdx="0" presStyleCnt="3">
        <dgm:presLayoutVars>
          <dgm:bulletEnabled val="1"/>
        </dgm:presLayoutVars>
      </dgm:prSet>
      <dgm:spPr/>
    </dgm:pt>
    <dgm:pt modelId="{A51B981C-8ECF-48E2-B729-81CCD8B74D98}" type="pres">
      <dgm:prSet presAssocID="{94D6CD89-BD47-4FE2-BC07-F9460135C502}" presName="invisiNode" presStyleLbl="node1" presStyleIdx="0" presStyleCnt="3"/>
      <dgm:spPr/>
    </dgm:pt>
    <dgm:pt modelId="{7800E8CC-B973-4179-986D-C93A7C446278}" type="pres">
      <dgm:prSet presAssocID="{94D6CD89-BD47-4FE2-BC07-F9460135C502}" presName="imagNode" presStyleLbl="fgImgPlace1" presStyleIdx="0" presStyleCnt="3"/>
      <dgm:spPr/>
    </dgm:pt>
    <dgm:pt modelId="{725A9627-D35B-4549-B2E7-A1E60770D2A6}" type="pres">
      <dgm:prSet presAssocID="{50441928-8AA1-426A-A67D-03B6B49E0153}" presName="sibTrans" presStyleLbl="sibTrans2D1" presStyleIdx="0" presStyleCnt="0"/>
      <dgm:spPr/>
    </dgm:pt>
    <dgm:pt modelId="{D065C863-A16C-496E-8218-220CDAFF0E94}" type="pres">
      <dgm:prSet presAssocID="{E4245B84-9129-4E21-A094-3FA18703A6DC}" presName="compNode" presStyleCnt="0"/>
      <dgm:spPr/>
    </dgm:pt>
    <dgm:pt modelId="{2E07A6B8-D716-4C80-8D21-896ABC13FB9D}" type="pres">
      <dgm:prSet presAssocID="{E4245B84-9129-4E21-A094-3FA18703A6DC}" presName="bkgdShape" presStyleLbl="node1" presStyleIdx="1" presStyleCnt="3" custLinFactNeighborX="-387" custLinFactNeighborY="-178"/>
      <dgm:spPr/>
    </dgm:pt>
    <dgm:pt modelId="{AF7CA552-3A68-42EC-B35C-E301C0BFE544}" type="pres">
      <dgm:prSet presAssocID="{E4245B84-9129-4E21-A094-3FA18703A6DC}" presName="nodeTx" presStyleLbl="node1" presStyleIdx="1" presStyleCnt="3">
        <dgm:presLayoutVars>
          <dgm:bulletEnabled val="1"/>
        </dgm:presLayoutVars>
      </dgm:prSet>
      <dgm:spPr/>
    </dgm:pt>
    <dgm:pt modelId="{43C9BC07-05CA-417F-8B35-18E224335A6D}" type="pres">
      <dgm:prSet presAssocID="{E4245B84-9129-4E21-A094-3FA18703A6DC}" presName="invisiNode" presStyleLbl="node1" presStyleIdx="1" presStyleCnt="3"/>
      <dgm:spPr/>
    </dgm:pt>
    <dgm:pt modelId="{A7159027-F6A1-47B7-AACE-FEE50102513C}" type="pres">
      <dgm:prSet presAssocID="{E4245B84-9129-4E21-A094-3FA18703A6DC}" presName="imagNode" presStyleLbl="fgImgPlace1" presStyleIdx="1" presStyleCnt="3" custLinFactNeighborX="3038" custLinFactNeighborY="-2418"/>
      <dgm:spPr/>
    </dgm:pt>
    <dgm:pt modelId="{58926C1F-4BC3-4A46-B1DC-D89FA3527C06}" type="pres">
      <dgm:prSet presAssocID="{4429E80A-D0A9-4777-A810-0BAC69BC0676}" presName="sibTrans" presStyleLbl="sibTrans2D1" presStyleIdx="0" presStyleCnt="0"/>
      <dgm:spPr/>
    </dgm:pt>
    <dgm:pt modelId="{846EED68-C5A5-4BCD-9F91-023CCF233D6D}" type="pres">
      <dgm:prSet presAssocID="{381A1672-087D-4C06-9984-672F1327DE94}" presName="compNode" presStyleCnt="0"/>
      <dgm:spPr/>
    </dgm:pt>
    <dgm:pt modelId="{96FB9319-45A1-4817-8C8C-452BAECC390A}" type="pres">
      <dgm:prSet presAssocID="{381A1672-087D-4C06-9984-672F1327DE94}" presName="bkgdShape" presStyleLbl="node1" presStyleIdx="2" presStyleCnt="3"/>
      <dgm:spPr/>
    </dgm:pt>
    <dgm:pt modelId="{9D1FB1F4-5815-4B03-8F41-494FC2435014}" type="pres">
      <dgm:prSet presAssocID="{381A1672-087D-4C06-9984-672F1327DE94}" presName="nodeTx" presStyleLbl="node1" presStyleIdx="2" presStyleCnt="3">
        <dgm:presLayoutVars>
          <dgm:bulletEnabled val="1"/>
        </dgm:presLayoutVars>
      </dgm:prSet>
      <dgm:spPr/>
    </dgm:pt>
    <dgm:pt modelId="{B6E20897-202F-43F2-A5A5-5A8B11940188}" type="pres">
      <dgm:prSet presAssocID="{381A1672-087D-4C06-9984-672F1327DE94}" presName="invisiNode" presStyleLbl="node1" presStyleIdx="2" presStyleCnt="3"/>
      <dgm:spPr/>
    </dgm:pt>
    <dgm:pt modelId="{712C5801-71BC-4816-856E-CD7EAD0FCD0C}" type="pres">
      <dgm:prSet presAssocID="{381A1672-087D-4C06-9984-672F1327DE94}" presName="imagNode" presStyleLbl="fgImgPlace1" presStyleIdx="2" presStyleCnt="3"/>
      <dgm:spPr/>
    </dgm:pt>
  </dgm:ptLst>
  <dgm:cxnLst>
    <dgm:cxn modelId="{3F64120A-8265-4AD6-BC69-238D1483D5F4}" type="presOf" srcId="{4429E80A-D0A9-4777-A810-0BAC69BC0676}" destId="{58926C1F-4BC3-4A46-B1DC-D89FA3527C06}" srcOrd="0" destOrd="0" presId="urn:microsoft.com/office/officeart/2005/8/layout/hList7"/>
    <dgm:cxn modelId="{D8B4C913-9364-47B3-9052-1597875C7DE8}" type="presOf" srcId="{E4245B84-9129-4E21-A094-3FA18703A6DC}" destId="{2E07A6B8-D716-4C80-8D21-896ABC13FB9D}" srcOrd="0" destOrd="0" presId="urn:microsoft.com/office/officeart/2005/8/layout/hList7"/>
    <dgm:cxn modelId="{A8ED9664-A1F1-47AE-BC89-0134EC279100}" type="presOf" srcId="{E4245B84-9129-4E21-A094-3FA18703A6DC}" destId="{AF7CA552-3A68-42EC-B35C-E301C0BFE544}" srcOrd="1" destOrd="0" presId="urn:microsoft.com/office/officeart/2005/8/layout/hList7"/>
    <dgm:cxn modelId="{EA23594F-3C7A-4443-9E9D-C83A472EB71A}" srcId="{2BD8E524-53AE-44B0-A89B-B280BA4D034E}" destId="{381A1672-087D-4C06-9984-672F1327DE94}" srcOrd="2" destOrd="0" parTransId="{220CB163-83A3-4C37-AEC8-C2A6A70A34CD}" sibTransId="{8AD2F9DF-9323-49AD-9B28-54A37D373A06}"/>
    <dgm:cxn modelId="{935AA977-F823-46FA-B182-67A28CAACE5F}" type="presOf" srcId="{2BD8E524-53AE-44B0-A89B-B280BA4D034E}" destId="{64D0FDC7-E3D2-426F-A1FF-F0FA9AD7E65D}" srcOrd="0" destOrd="0" presId="urn:microsoft.com/office/officeart/2005/8/layout/hList7"/>
    <dgm:cxn modelId="{0A217A9C-C667-4CFE-A8C9-ACA1DDC5EBC0}" type="presOf" srcId="{50441928-8AA1-426A-A67D-03B6B49E0153}" destId="{725A9627-D35B-4549-B2E7-A1E60770D2A6}" srcOrd="0" destOrd="0" presId="urn:microsoft.com/office/officeart/2005/8/layout/hList7"/>
    <dgm:cxn modelId="{28A4C8BA-4323-4E1E-9072-2E598582F9CB}" srcId="{2BD8E524-53AE-44B0-A89B-B280BA4D034E}" destId="{E4245B84-9129-4E21-A094-3FA18703A6DC}" srcOrd="1" destOrd="0" parTransId="{BCA69189-2F05-4CDD-B8B8-3018BDB69571}" sibTransId="{4429E80A-D0A9-4777-A810-0BAC69BC0676}"/>
    <dgm:cxn modelId="{C00F70C2-14F4-4049-AA85-ECAB62B7DBFC}" type="presOf" srcId="{94D6CD89-BD47-4FE2-BC07-F9460135C502}" destId="{234E5F56-775C-4FBF-819E-EAD0AF88D5AC}" srcOrd="0" destOrd="0" presId="urn:microsoft.com/office/officeart/2005/8/layout/hList7"/>
    <dgm:cxn modelId="{D2C179E6-2D76-4525-8001-58407F3FDD34}" type="presOf" srcId="{381A1672-087D-4C06-9984-672F1327DE94}" destId="{9D1FB1F4-5815-4B03-8F41-494FC2435014}" srcOrd="1" destOrd="0" presId="urn:microsoft.com/office/officeart/2005/8/layout/hList7"/>
    <dgm:cxn modelId="{2D51E1F5-543B-406B-AC38-49FA4E90DB89}" type="presOf" srcId="{94D6CD89-BD47-4FE2-BC07-F9460135C502}" destId="{F7B35B51-69F4-481A-8C92-CDCDC8DF8081}" srcOrd="1" destOrd="0" presId="urn:microsoft.com/office/officeart/2005/8/layout/hList7"/>
    <dgm:cxn modelId="{15E1E7F8-DAE3-47BE-8C83-1B95E1DFB308}" type="presOf" srcId="{381A1672-087D-4C06-9984-672F1327DE94}" destId="{96FB9319-45A1-4817-8C8C-452BAECC390A}" srcOrd="0" destOrd="0" presId="urn:microsoft.com/office/officeart/2005/8/layout/hList7"/>
    <dgm:cxn modelId="{E60E82FD-F513-473C-8F9A-D25DBC0C5D54}" srcId="{2BD8E524-53AE-44B0-A89B-B280BA4D034E}" destId="{94D6CD89-BD47-4FE2-BC07-F9460135C502}" srcOrd="0" destOrd="0" parTransId="{B2F74B4C-7484-45F5-AFD0-9B0EFD836829}" sibTransId="{50441928-8AA1-426A-A67D-03B6B49E0153}"/>
    <dgm:cxn modelId="{70E4215F-0239-47A6-A324-9F707B84C879}" type="presParOf" srcId="{64D0FDC7-E3D2-426F-A1FF-F0FA9AD7E65D}" destId="{BAFCC788-CCAB-4CBD-BC9F-7C16900E10C0}" srcOrd="0" destOrd="0" presId="urn:microsoft.com/office/officeart/2005/8/layout/hList7"/>
    <dgm:cxn modelId="{C991A3AC-3FCD-42C1-A52A-8AAECEF70C0E}" type="presParOf" srcId="{64D0FDC7-E3D2-426F-A1FF-F0FA9AD7E65D}" destId="{BA077E90-DFAB-46C5-8C79-BD20318A0C35}" srcOrd="1" destOrd="0" presId="urn:microsoft.com/office/officeart/2005/8/layout/hList7"/>
    <dgm:cxn modelId="{72CB492C-835A-4142-AB2E-61214AE8B67F}" type="presParOf" srcId="{BA077E90-DFAB-46C5-8C79-BD20318A0C35}" destId="{1B6EEC78-C624-46B4-9C57-204F065BF56B}" srcOrd="0" destOrd="0" presId="urn:microsoft.com/office/officeart/2005/8/layout/hList7"/>
    <dgm:cxn modelId="{8BA306A9-A753-48B8-8FB2-088B65034B95}" type="presParOf" srcId="{1B6EEC78-C624-46B4-9C57-204F065BF56B}" destId="{234E5F56-775C-4FBF-819E-EAD0AF88D5AC}" srcOrd="0" destOrd="0" presId="urn:microsoft.com/office/officeart/2005/8/layout/hList7"/>
    <dgm:cxn modelId="{C0DBB7FC-8295-431F-A1EA-6CB626677509}" type="presParOf" srcId="{1B6EEC78-C624-46B4-9C57-204F065BF56B}" destId="{F7B35B51-69F4-481A-8C92-CDCDC8DF8081}" srcOrd="1" destOrd="0" presId="urn:microsoft.com/office/officeart/2005/8/layout/hList7"/>
    <dgm:cxn modelId="{718455A7-DD41-43BF-947C-428B2202E6E5}" type="presParOf" srcId="{1B6EEC78-C624-46B4-9C57-204F065BF56B}" destId="{A51B981C-8ECF-48E2-B729-81CCD8B74D98}" srcOrd="2" destOrd="0" presId="urn:microsoft.com/office/officeart/2005/8/layout/hList7"/>
    <dgm:cxn modelId="{03FBBAF7-80B0-4AA1-B504-69205BD747BD}" type="presParOf" srcId="{1B6EEC78-C624-46B4-9C57-204F065BF56B}" destId="{7800E8CC-B973-4179-986D-C93A7C446278}" srcOrd="3" destOrd="0" presId="urn:microsoft.com/office/officeart/2005/8/layout/hList7"/>
    <dgm:cxn modelId="{EE0180C7-FFEB-435C-ABD7-7199D6222027}" type="presParOf" srcId="{BA077E90-DFAB-46C5-8C79-BD20318A0C35}" destId="{725A9627-D35B-4549-B2E7-A1E60770D2A6}" srcOrd="1" destOrd="0" presId="urn:microsoft.com/office/officeart/2005/8/layout/hList7"/>
    <dgm:cxn modelId="{704DD163-3E25-4E72-B7C8-4781BC3C6D73}" type="presParOf" srcId="{BA077E90-DFAB-46C5-8C79-BD20318A0C35}" destId="{D065C863-A16C-496E-8218-220CDAFF0E94}" srcOrd="2" destOrd="0" presId="urn:microsoft.com/office/officeart/2005/8/layout/hList7"/>
    <dgm:cxn modelId="{F77C276B-DC4A-4CE2-A1DD-B65BF885B2AA}" type="presParOf" srcId="{D065C863-A16C-496E-8218-220CDAFF0E94}" destId="{2E07A6B8-D716-4C80-8D21-896ABC13FB9D}" srcOrd="0" destOrd="0" presId="urn:microsoft.com/office/officeart/2005/8/layout/hList7"/>
    <dgm:cxn modelId="{1BEDFC11-364A-4EE1-82AD-2F3443C6A2AA}" type="presParOf" srcId="{D065C863-A16C-496E-8218-220CDAFF0E94}" destId="{AF7CA552-3A68-42EC-B35C-E301C0BFE544}" srcOrd="1" destOrd="0" presId="urn:microsoft.com/office/officeart/2005/8/layout/hList7"/>
    <dgm:cxn modelId="{AA072751-1809-47E4-BAFE-B6DB9856F165}" type="presParOf" srcId="{D065C863-A16C-496E-8218-220CDAFF0E94}" destId="{43C9BC07-05CA-417F-8B35-18E224335A6D}" srcOrd="2" destOrd="0" presId="urn:microsoft.com/office/officeart/2005/8/layout/hList7"/>
    <dgm:cxn modelId="{696B222D-F57A-4503-B5A3-0EF33B5962FE}" type="presParOf" srcId="{D065C863-A16C-496E-8218-220CDAFF0E94}" destId="{A7159027-F6A1-47B7-AACE-FEE50102513C}" srcOrd="3" destOrd="0" presId="urn:microsoft.com/office/officeart/2005/8/layout/hList7"/>
    <dgm:cxn modelId="{F9DA022A-C004-4CE1-B100-95D51EA2B656}" type="presParOf" srcId="{BA077E90-DFAB-46C5-8C79-BD20318A0C35}" destId="{58926C1F-4BC3-4A46-B1DC-D89FA3527C06}" srcOrd="3" destOrd="0" presId="urn:microsoft.com/office/officeart/2005/8/layout/hList7"/>
    <dgm:cxn modelId="{CCE42D51-101C-428B-AF5A-B05621D0CAFB}" type="presParOf" srcId="{BA077E90-DFAB-46C5-8C79-BD20318A0C35}" destId="{846EED68-C5A5-4BCD-9F91-023CCF233D6D}" srcOrd="4" destOrd="0" presId="urn:microsoft.com/office/officeart/2005/8/layout/hList7"/>
    <dgm:cxn modelId="{A3B87D6C-CBBC-4282-B0D9-72A94611F876}" type="presParOf" srcId="{846EED68-C5A5-4BCD-9F91-023CCF233D6D}" destId="{96FB9319-45A1-4817-8C8C-452BAECC390A}" srcOrd="0" destOrd="0" presId="urn:microsoft.com/office/officeart/2005/8/layout/hList7"/>
    <dgm:cxn modelId="{AAD9DA45-0591-42EE-8182-627C1AD43060}" type="presParOf" srcId="{846EED68-C5A5-4BCD-9F91-023CCF233D6D}" destId="{9D1FB1F4-5815-4B03-8F41-494FC2435014}" srcOrd="1" destOrd="0" presId="urn:microsoft.com/office/officeart/2005/8/layout/hList7"/>
    <dgm:cxn modelId="{86BA940F-AF16-4BE3-A1EB-04DF9127372B}" type="presParOf" srcId="{846EED68-C5A5-4BCD-9F91-023CCF233D6D}" destId="{B6E20897-202F-43F2-A5A5-5A8B11940188}" srcOrd="2" destOrd="0" presId="urn:microsoft.com/office/officeart/2005/8/layout/hList7"/>
    <dgm:cxn modelId="{BFE60D58-C3C1-49E2-AC2F-5091C45A65BE}" type="presParOf" srcId="{846EED68-C5A5-4BCD-9F91-023CCF233D6D}" destId="{712C5801-71BC-4816-856E-CD7EAD0FCD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8E524-53AE-44B0-A89B-B280BA4D034E}" type="doc">
      <dgm:prSet loTypeId="urn:microsoft.com/office/officeart/2005/8/layout/hList7" loCatId="process" qsTypeId="urn:microsoft.com/office/officeart/2005/8/quickstyle/simple1" qsCatId="simple" csTypeId="urn:microsoft.com/office/officeart/2005/8/colors/accent5_3" csCatId="accent5" phldr="1"/>
      <dgm:spPr/>
    </dgm:pt>
    <dgm:pt modelId="{94D6CD89-BD47-4FE2-BC07-F9460135C502}">
      <dgm:prSet phldrT="[Text]"/>
      <dgm:spPr/>
      <dgm:t>
        <a:bodyPr/>
        <a:lstStyle/>
        <a:p>
          <a:r>
            <a:rPr lang="en-GB" noProof="0" dirty="0">
              <a:latin typeface="Verdana" panose="020B0604030504040204" pitchFamily="34" charset="0"/>
              <a:ea typeface="Verdana" panose="020B0604030504040204" pitchFamily="34" charset="0"/>
            </a:rPr>
            <a:t>1</a:t>
          </a:r>
        </a:p>
      </dgm:t>
    </dgm:pt>
    <dgm:pt modelId="{B2F74B4C-7484-45F5-AFD0-9B0EFD836829}" type="parTrans" cxnId="{E60E82FD-F513-473C-8F9A-D25DBC0C5D54}">
      <dgm:prSet/>
      <dgm:spPr/>
      <dgm:t>
        <a:bodyPr/>
        <a:lstStyle/>
        <a:p>
          <a:endParaRPr lang="sv-SE"/>
        </a:p>
      </dgm:t>
    </dgm:pt>
    <dgm:pt modelId="{50441928-8AA1-426A-A67D-03B6B49E0153}" type="sibTrans" cxnId="{E60E82FD-F513-473C-8F9A-D25DBC0C5D54}">
      <dgm:prSet/>
      <dgm:spPr/>
      <dgm:t>
        <a:bodyPr/>
        <a:lstStyle/>
        <a:p>
          <a:endParaRPr lang="sv-SE"/>
        </a:p>
      </dgm:t>
    </dgm:pt>
    <dgm:pt modelId="{381A1672-087D-4C06-9984-672F1327DE94}">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3</a:t>
          </a:r>
        </a:p>
      </dgm:t>
    </dgm:pt>
    <dgm:pt modelId="{220CB163-83A3-4C37-AEC8-C2A6A70A34CD}" type="parTrans" cxnId="{EA23594F-3C7A-4443-9E9D-C83A472EB71A}">
      <dgm:prSet/>
      <dgm:spPr/>
      <dgm:t>
        <a:bodyPr/>
        <a:lstStyle/>
        <a:p>
          <a:endParaRPr lang="sv-SE"/>
        </a:p>
      </dgm:t>
    </dgm:pt>
    <dgm:pt modelId="{8AD2F9DF-9323-49AD-9B28-54A37D373A06}" type="sibTrans" cxnId="{EA23594F-3C7A-4443-9E9D-C83A472EB71A}">
      <dgm:prSet/>
      <dgm:spPr/>
      <dgm:t>
        <a:bodyPr/>
        <a:lstStyle/>
        <a:p>
          <a:endParaRPr lang="sv-SE"/>
        </a:p>
      </dgm:t>
    </dgm:pt>
    <dgm:pt modelId="{E4245B84-9129-4E21-A094-3FA18703A6DC}">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2</a:t>
          </a:r>
        </a:p>
      </dgm:t>
    </dgm:pt>
    <dgm:pt modelId="{4429E80A-D0A9-4777-A810-0BAC69BC0676}" type="sibTrans" cxnId="{28A4C8BA-4323-4E1E-9072-2E598582F9CB}">
      <dgm:prSet/>
      <dgm:spPr/>
      <dgm:t>
        <a:bodyPr/>
        <a:lstStyle/>
        <a:p>
          <a:endParaRPr lang="sv-SE"/>
        </a:p>
      </dgm:t>
    </dgm:pt>
    <dgm:pt modelId="{BCA69189-2F05-4CDD-B8B8-3018BDB69571}" type="parTrans" cxnId="{28A4C8BA-4323-4E1E-9072-2E598582F9CB}">
      <dgm:prSet/>
      <dgm:spPr/>
      <dgm:t>
        <a:bodyPr/>
        <a:lstStyle/>
        <a:p>
          <a:endParaRPr lang="sv-SE"/>
        </a:p>
      </dgm:t>
    </dgm:pt>
    <dgm:pt modelId="{64D0FDC7-E3D2-426F-A1FF-F0FA9AD7E65D}" type="pres">
      <dgm:prSet presAssocID="{2BD8E524-53AE-44B0-A89B-B280BA4D034E}" presName="Name0" presStyleCnt="0">
        <dgm:presLayoutVars>
          <dgm:dir/>
          <dgm:resizeHandles val="exact"/>
        </dgm:presLayoutVars>
      </dgm:prSet>
      <dgm:spPr/>
    </dgm:pt>
    <dgm:pt modelId="{BAFCC788-CCAB-4CBD-BC9F-7C16900E10C0}" type="pres">
      <dgm:prSet presAssocID="{2BD8E524-53AE-44B0-A89B-B280BA4D034E}" presName="fgShape" presStyleLbl="fgShp" presStyleIdx="0" presStyleCnt="1"/>
      <dgm:spPr/>
    </dgm:pt>
    <dgm:pt modelId="{BA077E90-DFAB-46C5-8C79-BD20318A0C35}" type="pres">
      <dgm:prSet presAssocID="{2BD8E524-53AE-44B0-A89B-B280BA4D034E}" presName="linComp" presStyleCnt="0"/>
      <dgm:spPr/>
    </dgm:pt>
    <dgm:pt modelId="{1B6EEC78-C624-46B4-9C57-204F065BF56B}" type="pres">
      <dgm:prSet presAssocID="{94D6CD89-BD47-4FE2-BC07-F9460135C502}" presName="compNode" presStyleCnt="0"/>
      <dgm:spPr/>
    </dgm:pt>
    <dgm:pt modelId="{234E5F56-775C-4FBF-819E-EAD0AF88D5AC}" type="pres">
      <dgm:prSet presAssocID="{94D6CD89-BD47-4FE2-BC07-F9460135C502}" presName="bkgdShape" presStyleLbl="node1" presStyleIdx="0" presStyleCnt="3"/>
      <dgm:spPr/>
    </dgm:pt>
    <dgm:pt modelId="{F7B35B51-69F4-481A-8C92-CDCDC8DF8081}" type="pres">
      <dgm:prSet presAssocID="{94D6CD89-BD47-4FE2-BC07-F9460135C502}" presName="nodeTx" presStyleLbl="node1" presStyleIdx="0" presStyleCnt="3">
        <dgm:presLayoutVars>
          <dgm:bulletEnabled val="1"/>
        </dgm:presLayoutVars>
      </dgm:prSet>
      <dgm:spPr/>
    </dgm:pt>
    <dgm:pt modelId="{A51B981C-8ECF-48E2-B729-81CCD8B74D98}" type="pres">
      <dgm:prSet presAssocID="{94D6CD89-BD47-4FE2-BC07-F9460135C502}" presName="invisiNode" presStyleLbl="node1" presStyleIdx="0" presStyleCnt="3"/>
      <dgm:spPr/>
    </dgm:pt>
    <dgm:pt modelId="{7800E8CC-B973-4179-986D-C93A7C446278}" type="pres">
      <dgm:prSet presAssocID="{94D6CD89-BD47-4FE2-BC07-F9460135C502}" presName="imagNode" presStyleLbl="fgImgPlace1" presStyleIdx="0" presStyleCnt="3"/>
      <dgm:spPr/>
    </dgm:pt>
    <dgm:pt modelId="{725A9627-D35B-4549-B2E7-A1E60770D2A6}" type="pres">
      <dgm:prSet presAssocID="{50441928-8AA1-426A-A67D-03B6B49E0153}" presName="sibTrans" presStyleLbl="sibTrans2D1" presStyleIdx="0" presStyleCnt="0"/>
      <dgm:spPr/>
    </dgm:pt>
    <dgm:pt modelId="{D065C863-A16C-496E-8218-220CDAFF0E94}" type="pres">
      <dgm:prSet presAssocID="{E4245B84-9129-4E21-A094-3FA18703A6DC}" presName="compNode" presStyleCnt="0"/>
      <dgm:spPr/>
    </dgm:pt>
    <dgm:pt modelId="{2E07A6B8-D716-4C80-8D21-896ABC13FB9D}" type="pres">
      <dgm:prSet presAssocID="{E4245B84-9129-4E21-A094-3FA18703A6DC}" presName="bkgdShape" presStyleLbl="node1" presStyleIdx="1" presStyleCnt="3"/>
      <dgm:spPr/>
    </dgm:pt>
    <dgm:pt modelId="{AF7CA552-3A68-42EC-B35C-E301C0BFE544}" type="pres">
      <dgm:prSet presAssocID="{E4245B84-9129-4E21-A094-3FA18703A6DC}" presName="nodeTx" presStyleLbl="node1" presStyleIdx="1" presStyleCnt="3">
        <dgm:presLayoutVars>
          <dgm:bulletEnabled val="1"/>
        </dgm:presLayoutVars>
      </dgm:prSet>
      <dgm:spPr/>
    </dgm:pt>
    <dgm:pt modelId="{43C9BC07-05CA-417F-8B35-18E224335A6D}" type="pres">
      <dgm:prSet presAssocID="{E4245B84-9129-4E21-A094-3FA18703A6DC}" presName="invisiNode" presStyleLbl="node1" presStyleIdx="1" presStyleCnt="3"/>
      <dgm:spPr/>
    </dgm:pt>
    <dgm:pt modelId="{A7159027-F6A1-47B7-AACE-FEE50102513C}" type="pres">
      <dgm:prSet presAssocID="{E4245B84-9129-4E21-A094-3FA18703A6DC}" presName="imagNode" presStyleLbl="fgImgPlace1" presStyleIdx="1" presStyleCnt="3"/>
      <dgm:spPr>
        <a:solidFill>
          <a:schemeClr val="tx2"/>
        </a:solidFill>
      </dgm:spPr>
    </dgm:pt>
    <dgm:pt modelId="{58926C1F-4BC3-4A46-B1DC-D89FA3527C06}" type="pres">
      <dgm:prSet presAssocID="{4429E80A-D0A9-4777-A810-0BAC69BC0676}" presName="sibTrans" presStyleLbl="sibTrans2D1" presStyleIdx="0" presStyleCnt="0"/>
      <dgm:spPr/>
    </dgm:pt>
    <dgm:pt modelId="{846EED68-C5A5-4BCD-9F91-023CCF233D6D}" type="pres">
      <dgm:prSet presAssocID="{381A1672-087D-4C06-9984-672F1327DE94}" presName="compNode" presStyleCnt="0"/>
      <dgm:spPr/>
    </dgm:pt>
    <dgm:pt modelId="{96FB9319-45A1-4817-8C8C-452BAECC390A}" type="pres">
      <dgm:prSet presAssocID="{381A1672-087D-4C06-9984-672F1327DE94}" presName="bkgdShape" presStyleLbl="node1" presStyleIdx="2" presStyleCnt="3"/>
      <dgm:spPr/>
    </dgm:pt>
    <dgm:pt modelId="{9D1FB1F4-5815-4B03-8F41-494FC2435014}" type="pres">
      <dgm:prSet presAssocID="{381A1672-087D-4C06-9984-672F1327DE94}" presName="nodeTx" presStyleLbl="node1" presStyleIdx="2" presStyleCnt="3">
        <dgm:presLayoutVars>
          <dgm:bulletEnabled val="1"/>
        </dgm:presLayoutVars>
      </dgm:prSet>
      <dgm:spPr/>
    </dgm:pt>
    <dgm:pt modelId="{B6E20897-202F-43F2-A5A5-5A8B11940188}" type="pres">
      <dgm:prSet presAssocID="{381A1672-087D-4C06-9984-672F1327DE94}" presName="invisiNode" presStyleLbl="node1" presStyleIdx="2" presStyleCnt="3"/>
      <dgm:spPr/>
    </dgm:pt>
    <dgm:pt modelId="{712C5801-71BC-4816-856E-CD7EAD0FCD0C}" type="pres">
      <dgm:prSet presAssocID="{381A1672-087D-4C06-9984-672F1327DE94}" presName="imagNode" presStyleLbl="fgImgPlace1" presStyleIdx="2" presStyleCnt="3"/>
      <dgm:spPr>
        <a:solidFill>
          <a:schemeClr val="tx2"/>
        </a:solidFill>
      </dgm:spPr>
    </dgm:pt>
  </dgm:ptLst>
  <dgm:cxnLst>
    <dgm:cxn modelId="{3F64120A-8265-4AD6-BC69-238D1483D5F4}" type="presOf" srcId="{4429E80A-D0A9-4777-A810-0BAC69BC0676}" destId="{58926C1F-4BC3-4A46-B1DC-D89FA3527C06}" srcOrd="0" destOrd="0" presId="urn:microsoft.com/office/officeart/2005/8/layout/hList7"/>
    <dgm:cxn modelId="{D8B4C913-9364-47B3-9052-1597875C7DE8}" type="presOf" srcId="{E4245B84-9129-4E21-A094-3FA18703A6DC}" destId="{2E07A6B8-D716-4C80-8D21-896ABC13FB9D}" srcOrd="0" destOrd="0" presId="urn:microsoft.com/office/officeart/2005/8/layout/hList7"/>
    <dgm:cxn modelId="{A8ED9664-A1F1-47AE-BC89-0134EC279100}" type="presOf" srcId="{E4245B84-9129-4E21-A094-3FA18703A6DC}" destId="{AF7CA552-3A68-42EC-B35C-E301C0BFE544}" srcOrd="1" destOrd="0" presId="urn:microsoft.com/office/officeart/2005/8/layout/hList7"/>
    <dgm:cxn modelId="{EA23594F-3C7A-4443-9E9D-C83A472EB71A}" srcId="{2BD8E524-53AE-44B0-A89B-B280BA4D034E}" destId="{381A1672-087D-4C06-9984-672F1327DE94}" srcOrd="2" destOrd="0" parTransId="{220CB163-83A3-4C37-AEC8-C2A6A70A34CD}" sibTransId="{8AD2F9DF-9323-49AD-9B28-54A37D373A06}"/>
    <dgm:cxn modelId="{935AA977-F823-46FA-B182-67A28CAACE5F}" type="presOf" srcId="{2BD8E524-53AE-44B0-A89B-B280BA4D034E}" destId="{64D0FDC7-E3D2-426F-A1FF-F0FA9AD7E65D}" srcOrd="0" destOrd="0" presId="urn:microsoft.com/office/officeart/2005/8/layout/hList7"/>
    <dgm:cxn modelId="{0A217A9C-C667-4CFE-A8C9-ACA1DDC5EBC0}" type="presOf" srcId="{50441928-8AA1-426A-A67D-03B6B49E0153}" destId="{725A9627-D35B-4549-B2E7-A1E60770D2A6}" srcOrd="0" destOrd="0" presId="urn:microsoft.com/office/officeart/2005/8/layout/hList7"/>
    <dgm:cxn modelId="{28A4C8BA-4323-4E1E-9072-2E598582F9CB}" srcId="{2BD8E524-53AE-44B0-A89B-B280BA4D034E}" destId="{E4245B84-9129-4E21-A094-3FA18703A6DC}" srcOrd="1" destOrd="0" parTransId="{BCA69189-2F05-4CDD-B8B8-3018BDB69571}" sibTransId="{4429E80A-D0A9-4777-A810-0BAC69BC0676}"/>
    <dgm:cxn modelId="{C00F70C2-14F4-4049-AA85-ECAB62B7DBFC}" type="presOf" srcId="{94D6CD89-BD47-4FE2-BC07-F9460135C502}" destId="{234E5F56-775C-4FBF-819E-EAD0AF88D5AC}" srcOrd="0" destOrd="0" presId="urn:microsoft.com/office/officeart/2005/8/layout/hList7"/>
    <dgm:cxn modelId="{D2C179E6-2D76-4525-8001-58407F3FDD34}" type="presOf" srcId="{381A1672-087D-4C06-9984-672F1327DE94}" destId="{9D1FB1F4-5815-4B03-8F41-494FC2435014}" srcOrd="1" destOrd="0" presId="urn:microsoft.com/office/officeart/2005/8/layout/hList7"/>
    <dgm:cxn modelId="{2D51E1F5-543B-406B-AC38-49FA4E90DB89}" type="presOf" srcId="{94D6CD89-BD47-4FE2-BC07-F9460135C502}" destId="{F7B35B51-69F4-481A-8C92-CDCDC8DF8081}" srcOrd="1" destOrd="0" presId="urn:microsoft.com/office/officeart/2005/8/layout/hList7"/>
    <dgm:cxn modelId="{15E1E7F8-DAE3-47BE-8C83-1B95E1DFB308}" type="presOf" srcId="{381A1672-087D-4C06-9984-672F1327DE94}" destId="{96FB9319-45A1-4817-8C8C-452BAECC390A}" srcOrd="0" destOrd="0" presId="urn:microsoft.com/office/officeart/2005/8/layout/hList7"/>
    <dgm:cxn modelId="{E60E82FD-F513-473C-8F9A-D25DBC0C5D54}" srcId="{2BD8E524-53AE-44B0-A89B-B280BA4D034E}" destId="{94D6CD89-BD47-4FE2-BC07-F9460135C502}" srcOrd="0" destOrd="0" parTransId="{B2F74B4C-7484-45F5-AFD0-9B0EFD836829}" sibTransId="{50441928-8AA1-426A-A67D-03B6B49E0153}"/>
    <dgm:cxn modelId="{70E4215F-0239-47A6-A324-9F707B84C879}" type="presParOf" srcId="{64D0FDC7-E3D2-426F-A1FF-F0FA9AD7E65D}" destId="{BAFCC788-CCAB-4CBD-BC9F-7C16900E10C0}" srcOrd="0" destOrd="0" presId="urn:microsoft.com/office/officeart/2005/8/layout/hList7"/>
    <dgm:cxn modelId="{C991A3AC-3FCD-42C1-A52A-8AAECEF70C0E}" type="presParOf" srcId="{64D0FDC7-E3D2-426F-A1FF-F0FA9AD7E65D}" destId="{BA077E90-DFAB-46C5-8C79-BD20318A0C35}" srcOrd="1" destOrd="0" presId="urn:microsoft.com/office/officeart/2005/8/layout/hList7"/>
    <dgm:cxn modelId="{72CB492C-835A-4142-AB2E-61214AE8B67F}" type="presParOf" srcId="{BA077E90-DFAB-46C5-8C79-BD20318A0C35}" destId="{1B6EEC78-C624-46B4-9C57-204F065BF56B}" srcOrd="0" destOrd="0" presId="urn:microsoft.com/office/officeart/2005/8/layout/hList7"/>
    <dgm:cxn modelId="{8BA306A9-A753-48B8-8FB2-088B65034B95}" type="presParOf" srcId="{1B6EEC78-C624-46B4-9C57-204F065BF56B}" destId="{234E5F56-775C-4FBF-819E-EAD0AF88D5AC}" srcOrd="0" destOrd="0" presId="urn:microsoft.com/office/officeart/2005/8/layout/hList7"/>
    <dgm:cxn modelId="{C0DBB7FC-8295-431F-A1EA-6CB626677509}" type="presParOf" srcId="{1B6EEC78-C624-46B4-9C57-204F065BF56B}" destId="{F7B35B51-69F4-481A-8C92-CDCDC8DF8081}" srcOrd="1" destOrd="0" presId="urn:microsoft.com/office/officeart/2005/8/layout/hList7"/>
    <dgm:cxn modelId="{718455A7-DD41-43BF-947C-428B2202E6E5}" type="presParOf" srcId="{1B6EEC78-C624-46B4-9C57-204F065BF56B}" destId="{A51B981C-8ECF-48E2-B729-81CCD8B74D98}" srcOrd="2" destOrd="0" presId="urn:microsoft.com/office/officeart/2005/8/layout/hList7"/>
    <dgm:cxn modelId="{03FBBAF7-80B0-4AA1-B504-69205BD747BD}" type="presParOf" srcId="{1B6EEC78-C624-46B4-9C57-204F065BF56B}" destId="{7800E8CC-B973-4179-986D-C93A7C446278}" srcOrd="3" destOrd="0" presId="urn:microsoft.com/office/officeart/2005/8/layout/hList7"/>
    <dgm:cxn modelId="{EE0180C7-FFEB-435C-ABD7-7199D6222027}" type="presParOf" srcId="{BA077E90-DFAB-46C5-8C79-BD20318A0C35}" destId="{725A9627-D35B-4549-B2E7-A1E60770D2A6}" srcOrd="1" destOrd="0" presId="urn:microsoft.com/office/officeart/2005/8/layout/hList7"/>
    <dgm:cxn modelId="{704DD163-3E25-4E72-B7C8-4781BC3C6D73}" type="presParOf" srcId="{BA077E90-DFAB-46C5-8C79-BD20318A0C35}" destId="{D065C863-A16C-496E-8218-220CDAFF0E94}" srcOrd="2" destOrd="0" presId="urn:microsoft.com/office/officeart/2005/8/layout/hList7"/>
    <dgm:cxn modelId="{F77C276B-DC4A-4CE2-A1DD-B65BF885B2AA}" type="presParOf" srcId="{D065C863-A16C-496E-8218-220CDAFF0E94}" destId="{2E07A6B8-D716-4C80-8D21-896ABC13FB9D}" srcOrd="0" destOrd="0" presId="urn:microsoft.com/office/officeart/2005/8/layout/hList7"/>
    <dgm:cxn modelId="{1BEDFC11-364A-4EE1-82AD-2F3443C6A2AA}" type="presParOf" srcId="{D065C863-A16C-496E-8218-220CDAFF0E94}" destId="{AF7CA552-3A68-42EC-B35C-E301C0BFE544}" srcOrd="1" destOrd="0" presId="urn:microsoft.com/office/officeart/2005/8/layout/hList7"/>
    <dgm:cxn modelId="{AA072751-1809-47E4-BAFE-B6DB9856F165}" type="presParOf" srcId="{D065C863-A16C-496E-8218-220CDAFF0E94}" destId="{43C9BC07-05CA-417F-8B35-18E224335A6D}" srcOrd="2" destOrd="0" presId="urn:microsoft.com/office/officeart/2005/8/layout/hList7"/>
    <dgm:cxn modelId="{696B222D-F57A-4503-B5A3-0EF33B5962FE}" type="presParOf" srcId="{D065C863-A16C-496E-8218-220CDAFF0E94}" destId="{A7159027-F6A1-47B7-AACE-FEE50102513C}" srcOrd="3" destOrd="0" presId="urn:microsoft.com/office/officeart/2005/8/layout/hList7"/>
    <dgm:cxn modelId="{F9DA022A-C004-4CE1-B100-95D51EA2B656}" type="presParOf" srcId="{BA077E90-DFAB-46C5-8C79-BD20318A0C35}" destId="{58926C1F-4BC3-4A46-B1DC-D89FA3527C06}" srcOrd="3" destOrd="0" presId="urn:microsoft.com/office/officeart/2005/8/layout/hList7"/>
    <dgm:cxn modelId="{CCE42D51-101C-428B-AF5A-B05621D0CAFB}" type="presParOf" srcId="{BA077E90-DFAB-46C5-8C79-BD20318A0C35}" destId="{846EED68-C5A5-4BCD-9F91-023CCF233D6D}" srcOrd="4" destOrd="0" presId="urn:microsoft.com/office/officeart/2005/8/layout/hList7"/>
    <dgm:cxn modelId="{A3B87D6C-CBBC-4282-B0D9-72A94611F876}" type="presParOf" srcId="{846EED68-C5A5-4BCD-9F91-023CCF233D6D}" destId="{96FB9319-45A1-4817-8C8C-452BAECC390A}" srcOrd="0" destOrd="0" presId="urn:microsoft.com/office/officeart/2005/8/layout/hList7"/>
    <dgm:cxn modelId="{AAD9DA45-0591-42EE-8182-627C1AD43060}" type="presParOf" srcId="{846EED68-C5A5-4BCD-9F91-023CCF233D6D}" destId="{9D1FB1F4-5815-4B03-8F41-494FC2435014}" srcOrd="1" destOrd="0" presId="urn:microsoft.com/office/officeart/2005/8/layout/hList7"/>
    <dgm:cxn modelId="{86BA940F-AF16-4BE3-A1EB-04DF9127372B}" type="presParOf" srcId="{846EED68-C5A5-4BCD-9F91-023CCF233D6D}" destId="{B6E20897-202F-43F2-A5A5-5A8B11940188}" srcOrd="2" destOrd="0" presId="urn:microsoft.com/office/officeart/2005/8/layout/hList7"/>
    <dgm:cxn modelId="{BFE60D58-C3C1-49E2-AC2F-5091C45A65BE}" type="presParOf" srcId="{846EED68-C5A5-4BCD-9F91-023CCF233D6D}" destId="{712C5801-71BC-4816-856E-CD7EAD0FCD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8E524-53AE-44B0-A89B-B280BA4D034E}" type="doc">
      <dgm:prSet loTypeId="urn:microsoft.com/office/officeart/2005/8/layout/hList7" loCatId="process" qsTypeId="urn:microsoft.com/office/officeart/2005/8/quickstyle/simple1" qsCatId="simple" csTypeId="urn:microsoft.com/office/officeart/2005/8/colors/accent5_3" csCatId="accent5" phldr="1"/>
      <dgm:spPr/>
    </dgm:pt>
    <dgm:pt modelId="{94D6CD89-BD47-4FE2-BC07-F9460135C502}">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1</a:t>
          </a:r>
        </a:p>
      </dgm:t>
    </dgm:pt>
    <dgm:pt modelId="{B2F74B4C-7484-45F5-AFD0-9B0EFD836829}" type="parTrans" cxnId="{E60E82FD-F513-473C-8F9A-D25DBC0C5D54}">
      <dgm:prSet/>
      <dgm:spPr/>
      <dgm:t>
        <a:bodyPr/>
        <a:lstStyle/>
        <a:p>
          <a:endParaRPr lang="sv-SE"/>
        </a:p>
      </dgm:t>
    </dgm:pt>
    <dgm:pt modelId="{50441928-8AA1-426A-A67D-03B6B49E0153}" type="sibTrans" cxnId="{E60E82FD-F513-473C-8F9A-D25DBC0C5D54}">
      <dgm:prSet/>
      <dgm:spPr/>
      <dgm:t>
        <a:bodyPr/>
        <a:lstStyle/>
        <a:p>
          <a:endParaRPr lang="sv-SE"/>
        </a:p>
      </dgm:t>
    </dgm:pt>
    <dgm:pt modelId="{381A1672-087D-4C06-9984-672F1327DE94}">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3</a:t>
          </a:r>
        </a:p>
      </dgm:t>
    </dgm:pt>
    <dgm:pt modelId="{220CB163-83A3-4C37-AEC8-C2A6A70A34CD}" type="parTrans" cxnId="{EA23594F-3C7A-4443-9E9D-C83A472EB71A}">
      <dgm:prSet/>
      <dgm:spPr/>
      <dgm:t>
        <a:bodyPr/>
        <a:lstStyle/>
        <a:p>
          <a:endParaRPr lang="sv-SE"/>
        </a:p>
      </dgm:t>
    </dgm:pt>
    <dgm:pt modelId="{8AD2F9DF-9323-49AD-9B28-54A37D373A06}" type="sibTrans" cxnId="{EA23594F-3C7A-4443-9E9D-C83A472EB71A}">
      <dgm:prSet/>
      <dgm:spPr/>
      <dgm:t>
        <a:bodyPr/>
        <a:lstStyle/>
        <a:p>
          <a:endParaRPr lang="sv-SE"/>
        </a:p>
      </dgm:t>
    </dgm:pt>
    <dgm:pt modelId="{E4245B84-9129-4E21-A094-3FA18703A6DC}">
      <dgm:prSet phldrT="[Text]"/>
      <dgm:spPr>
        <a:solidFill>
          <a:schemeClr val="accent5"/>
        </a:solidFill>
      </dgm:spPr>
      <dgm:t>
        <a:bodyPr/>
        <a:lstStyle/>
        <a:p>
          <a:r>
            <a:rPr lang="en-GB" noProof="0" dirty="0">
              <a:latin typeface="Verdana" panose="020B0604030504040204" pitchFamily="34" charset="0"/>
              <a:ea typeface="Verdana" panose="020B0604030504040204" pitchFamily="34" charset="0"/>
            </a:rPr>
            <a:t>2</a:t>
          </a:r>
        </a:p>
      </dgm:t>
    </dgm:pt>
    <dgm:pt modelId="{4429E80A-D0A9-4777-A810-0BAC69BC0676}" type="sibTrans" cxnId="{28A4C8BA-4323-4E1E-9072-2E598582F9CB}">
      <dgm:prSet/>
      <dgm:spPr/>
      <dgm:t>
        <a:bodyPr/>
        <a:lstStyle/>
        <a:p>
          <a:endParaRPr lang="sv-SE"/>
        </a:p>
      </dgm:t>
    </dgm:pt>
    <dgm:pt modelId="{BCA69189-2F05-4CDD-B8B8-3018BDB69571}" type="parTrans" cxnId="{28A4C8BA-4323-4E1E-9072-2E598582F9CB}">
      <dgm:prSet/>
      <dgm:spPr/>
      <dgm:t>
        <a:bodyPr/>
        <a:lstStyle/>
        <a:p>
          <a:endParaRPr lang="sv-SE"/>
        </a:p>
      </dgm:t>
    </dgm:pt>
    <dgm:pt modelId="{64D0FDC7-E3D2-426F-A1FF-F0FA9AD7E65D}" type="pres">
      <dgm:prSet presAssocID="{2BD8E524-53AE-44B0-A89B-B280BA4D034E}" presName="Name0" presStyleCnt="0">
        <dgm:presLayoutVars>
          <dgm:dir/>
          <dgm:resizeHandles val="exact"/>
        </dgm:presLayoutVars>
      </dgm:prSet>
      <dgm:spPr/>
    </dgm:pt>
    <dgm:pt modelId="{BAFCC788-CCAB-4CBD-BC9F-7C16900E10C0}" type="pres">
      <dgm:prSet presAssocID="{2BD8E524-53AE-44B0-A89B-B280BA4D034E}" presName="fgShape" presStyleLbl="fgShp" presStyleIdx="0" presStyleCnt="1"/>
      <dgm:spPr/>
    </dgm:pt>
    <dgm:pt modelId="{BA077E90-DFAB-46C5-8C79-BD20318A0C35}" type="pres">
      <dgm:prSet presAssocID="{2BD8E524-53AE-44B0-A89B-B280BA4D034E}" presName="linComp" presStyleCnt="0"/>
      <dgm:spPr/>
    </dgm:pt>
    <dgm:pt modelId="{1B6EEC78-C624-46B4-9C57-204F065BF56B}" type="pres">
      <dgm:prSet presAssocID="{94D6CD89-BD47-4FE2-BC07-F9460135C502}" presName="compNode" presStyleCnt="0"/>
      <dgm:spPr/>
    </dgm:pt>
    <dgm:pt modelId="{234E5F56-775C-4FBF-819E-EAD0AF88D5AC}" type="pres">
      <dgm:prSet presAssocID="{94D6CD89-BD47-4FE2-BC07-F9460135C502}" presName="bkgdShape" presStyleLbl="node1" presStyleIdx="0" presStyleCnt="3"/>
      <dgm:spPr/>
    </dgm:pt>
    <dgm:pt modelId="{F7B35B51-69F4-481A-8C92-CDCDC8DF8081}" type="pres">
      <dgm:prSet presAssocID="{94D6CD89-BD47-4FE2-BC07-F9460135C502}" presName="nodeTx" presStyleLbl="node1" presStyleIdx="0" presStyleCnt="3">
        <dgm:presLayoutVars>
          <dgm:bulletEnabled val="1"/>
        </dgm:presLayoutVars>
      </dgm:prSet>
      <dgm:spPr/>
    </dgm:pt>
    <dgm:pt modelId="{A51B981C-8ECF-48E2-B729-81CCD8B74D98}" type="pres">
      <dgm:prSet presAssocID="{94D6CD89-BD47-4FE2-BC07-F9460135C502}" presName="invisiNode" presStyleLbl="node1" presStyleIdx="0" presStyleCnt="3"/>
      <dgm:spPr/>
    </dgm:pt>
    <dgm:pt modelId="{7800E8CC-B973-4179-986D-C93A7C446278}" type="pres">
      <dgm:prSet presAssocID="{94D6CD89-BD47-4FE2-BC07-F9460135C502}" presName="imagNode" presStyleLbl="fgImgPlace1" presStyleIdx="0" presStyleCnt="3"/>
      <dgm:spPr>
        <a:solidFill>
          <a:schemeClr val="tx2"/>
        </a:solidFill>
      </dgm:spPr>
    </dgm:pt>
    <dgm:pt modelId="{725A9627-D35B-4549-B2E7-A1E60770D2A6}" type="pres">
      <dgm:prSet presAssocID="{50441928-8AA1-426A-A67D-03B6B49E0153}" presName="sibTrans" presStyleLbl="sibTrans2D1" presStyleIdx="0" presStyleCnt="0"/>
      <dgm:spPr/>
    </dgm:pt>
    <dgm:pt modelId="{D065C863-A16C-496E-8218-220CDAFF0E94}" type="pres">
      <dgm:prSet presAssocID="{E4245B84-9129-4E21-A094-3FA18703A6DC}" presName="compNode" presStyleCnt="0"/>
      <dgm:spPr/>
    </dgm:pt>
    <dgm:pt modelId="{2E07A6B8-D716-4C80-8D21-896ABC13FB9D}" type="pres">
      <dgm:prSet presAssocID="{E4245B84-9129-4E21-A094-3FA18703A6DC}" presName="bkgdShape" presStyleLbl="node1" presStyleIdx="1" presStyleCnt="3"/>
      <dgm:spPr/>
    </dgm:pt>
    <dgm:pt modelId="{AF7CA552-3A68-42EC-B35C-E301C0BFE544}" type="pres">
      <dgm:prSet presAssocID="{E4245B84-9129-4E21-A094-3FA18703A6DC}" presName="nodeTx" presStyleLbl="node1" presStyleIdx="1" presStyleCnt="3">
        <dgm:presLayoutVars>
          <dgm:bulletEnabled val="1"/>
        </dgm:presLayoutVars>
      </dgm:prSet>
      <dgm:spPr/>
    </dgm:pt>
    <dgm:pt modelId="{43C9BC07-05CA-417F-8B35-18E224335A6D}" type="pres">
      <dgm:prSet presAssocID="{E4245B84-9129-4E21-A094-3FA18703A6DC}" presName="invisiNode" presStyleLbl="node1" presStyleIdx="1" presStyleCnt="3"/>
      <dgm:spPr/>
    </dgm:pt>
    <dgm:pt modelId="{A7159027-F6A1-47B7-AACE-FEE50102513C}" type="pres">
      <dgm:prSet presAssocID="{E4245B84-9129-4E21-A094-3FA18703A6DC}" presName="imagNode" presStyleLbl="fgImgPlace1" presStyleIdx="1" presStyleCnt="3"/>
      <dgm:spPr>
        <a:solidFill>
          <a:schemeClr val="tx2"/>
        </a:solidFill>
      </dgm:spPr>
    </dgm:pt>
    <dgm:pt modelId="{58926C1F-4BC3-4A46-B1DC-D89FA3527C06}" type="pres">
      <dgm:prSet presAssocID="{4429E80A-D0A9-4777-A810-0BAC69BC0676}" presName="sibTrans" presStyleLbl="sibTrans2D1" presStyleIdx="0" presStyleCnt="0"/>
      <dgm:spPr/>
    </dgm:pt>
    <dgm:pt modelId="{846EED68-C5A5-4BCD-9F91-023CCF233D6D}" type="pres">
      <dgm:prSet presAssocID="{381A1672-087D-4C06-9984-672F1327DE94}" presName="compNode" presStyleCnt="0"/>
      <dgm:spPr/>
    </dgm:pt>
    <dgm:pt modelId="{96FB9319-45A1-4817-8C8C-452BAECC390A}" type="pres">
      <dgm:prSet presAssocID="{381A1672-087D-4C06-9984-672F1327DE94}" presName="bkgdShape" presStyleLbl="node1" presStyleIdx="2" presStyleCnt="3"/>
      <dgm:spPr/>
    </dgm:pt>
    <dgm:pt modelId="{9D1FB1F4-5815-4B03-8F41-494FC2435014}" type="pres">
      <dgm:prSet presAssocID="{381A1672-087D-4C06-9984-672F1327DE94}" presName="nodeTx" presStyleLbl="node1" presStyleIdx="2" presStyleCnt="3">
        <dgm:presLayoutVars>
          <dgm:bulletEnabled val="1"/>
        </dgm:presLayoutVars>
      </dgm:prSet>
      <dgm:spPr/>
    </dgm:pt>
    <dgm:pt modelId="{B6E20897-202F-43F2-A5A5-5A8B11940188}" type="pres">
      <dgm:prSet presAssocID="{381A1672-087D-4C06-9984-672F1327DE94}" presName="invisiNode" presStyleLbl="node1" presStyleIdx="2" presStyleCnt="3"/>
      <dgm:spPr/>
    </dgm:pt>
    <dgm:pt modelId="{712C5801-71BC-4816-856E-CD7EAD0FCD0C}" type="pres">
      <dgm:prSet presAssocID="{381A1672-087D-4C06-9984-672F1327DE94}" presName="imagNode" presStyleLbl="fgImgPlace1" presStyleIdx="2" presStyleCnt="3"/>
      <dgm:spPr>
        <a:solidFill>
          <a:schemeClr val="tx2"/>
        </a:solidFill>
      </dgm:spPr>
    </dgm:pt>
  </dgm:ptLst>
  <dgm:cxnLst>
    <dgm:cxn modelId="{3F64120A-8265-4AD6-BC69-238D1483D5F4}" type="presOf" srcId="{4429E80A-D0A9-4777-A810-0BAC69BC0676}" destId="{58926C1F-4BC3-4A46-B1DC-D89FA3527C06}" srcOrd="0" destOrd="0" presId="urn:microsoft.com/office/officeart/2005/8/layout/hList7"/>
    <dgm:cxn modelId="{D8B4C913-9364-47B3-9052-1597875C7DE8}" type="presOf" srcId="{E4245B84-9129-4E21-A094-3FA18703A6DC}" destId="{2E07A6B8-D716-4C80-8D21-896ABC13FB9D}" srcOrd="0" destOrd="0" presId="urn:microsoft.com/office/officeart/2005/8/layout/hList7"/>
    <dgm:cxn modelId="{A8ED9664-A1F1-47AE-BC89-0134EC279100}" type="presOf" srcId="{E4245B84-9129-4E21-A094-3FA18703A6DC}" destId="{AF7CA552-3A68-42EC-B35C-E301C0BFE544}" srcOrd="1" destOrd="0" presId="urn:microsoft.com/office/officeart/2005/8/layout/hList7"/>
    <dgm:cxn modelId="{EA23594F-3C7A-4443-9E9D-C83A472EB71A}" srcId="{2BD8E524-53AE-44B0-A89B-B280BA4D034E}" destId="{381A1672-087D-4C06-9984-672F1327DE94}" srcOrd="2" destOrd="0" parTransId="{220CB163-83A3-4C37-AEC8-C2A6A70A34CD}" sibTransId="{8AD2F9DF-9323-49AD-9B28-54A37D373A06}"/>
    <dgm:cxn modelId="{935AA977-F823-46FA-B182-67A28CAACE5F}" type="presOf" srcId="{2BD8E524-53AE-44B0-A89B-B280BA4D034E}" destId="{64D0FDC7-E3D2-426F-A1FF-F0FA9AD7E65D}" srcOrd="0" destOrd="0" presId="urn:microsoft.com/office/officeart/2005/8/layout/hList7"/>
    <dgm:cxn modelId="{0A217A9C-C667-4CFE-A8C9-ACA1DDC5EBC0}" type="presOf" srcId="{50441928-8AA1-426A-A67D-03B6B49E0153}" destId="{725A9627-D35B-4549-B2E7-A1E60770D2A6}" srcOrd="0" destOrd="0" presId="urn:microsoft.com/office/officeart/2005/8/layout/hList7"/>
    <dgm:cxn modelId="{28A4C8BA-4323-4E1E-9072-2E598582F9CB}" srcId="{2BD8E524-53AE-44B0-A89B-B280BA4D034E}" destId="{E4245B84-9129-4E21-A094-3FA18703A6DC}" srcOrd="1" destOrd="0" parTransId="{BCA69189-2F05-4CDD-B8B8-3018BDB69571}" sibTransId="{4429E80A-D0A9-4777-A810-0BAC69BC0676}"/>
    <dgm:cxn modelId="{C00F70C2-14F4-4049-AA85-ECAB62B7DBFC}" type="presOf" srcId="{94D6CD89-BD47-4FE2-BC07-F9460135C502}" destId="{234E5F56-775C-4FBF-819E-EAD0AF88D5AC}" srcOrd="0" destOrd="0" presId="urn:microsoft.com/office/officeart/2005/8/layout/hList7"/>
    <dgm:cxn modelId="{D2C179E6-2D76-4525-8001-58407F3FDD34}" type="presOf" srcId="{381A1672-087D-4C06-9984-672F1327DE94}" destId="{9D1FB1F4-5815-4B03-8F41-494FC2435014}" srcOrd="1" destOrd="0" presId="urn:microsoft.com/office/officeart/2005/8/layout/hList7"/>
    <dgm:cxn modelId="{2D51E1F5-543B-406B-AC38-49FA4E90DB89}" type="presOf" srcId="{94D6CD89-BD47-4FE2-BC07-F9460135C502}" destId="{F7B35B51-69F4-481A-8C92-CDCDC8DF8081}" srcOrd="1" destOrd="0" presId="urn:microsoft.com/office/officeart/2005/8/layout/hList7"/>
    <dgm:cxn modelId="{15E1E7F8-DAE3-47BE-8C83-1B95E1DFB308}" type="presOf" srcId="{381A1672-087D-4C06-9984-672F1327DE94}" destId="{96FB9319-45A1-4817-8C8C-452BAECC390A}" srcOrd="0" destOrd="0" presId="urn:microsoft.com/office/officeart/2005/8/layout/hList7"/>
    <dgm:cxn modelId="{E60E82FD-F513-473C-8F9A-D25DBC0C5D54}" srcId="{2BD8E524-53AE-44B0-A89B-B280BA4D034E}" destId="{94D6CD89-BD47-4FE2-BC07-F9460135C502}" srcOrd="0" destOrd="0" parTransId="{B2F74B4C-7484-45F5-AFD0-9B0EFD836829}" sibTransId="{50441928-8AA1-426A-A67D-03B6B49E0153}"/>
    <dgm:cxn modelId="{70E4215F-0239-47A6-A324-9F707B84C879}" type="presParOf" srcId="{64D0FDC7-E3D2-426F-A1FF-F0FA9AD7E65D}" destId="{BAFCC788-CCAB-4CBD-BC9F-7C16900E10C0}" srcOrd="0" destOrd="0" presId="urn:microsoft.com/office/officeart/2005/8/layout/hList7"/>
    <dgm:cxn modelId="{C991A3AC-3FCD-42C1-A52A-8AAECEF70C0E}" type="presParOf" srcId="{64D0FDC7-E3D2-426F-A1FF-F0FA9AD7E65D}" destId="{BA077E90-DFAB-46C5-8C79-BD20318A0C35}" srcOrd="1" destOrd="0" presId="urn:microsoft.com/office/officeart/2005/8/layout/hList7"/>
    <dgm:cxn modelId="{72CB492C-835A-4142-AB2E-61214AE8B67F}" type="presParOf" srcId="{BA077E90-DFAB-46C5-8C79-BD20318A0C35}" destId="{1B6EEC78-C624-46B4-9C57-204F065BF56B}" srcOrd="0" destOrd="0" presId="urn:microsoft.com/office/officeart/2005/8/layout/hList7"/>
    <dgm:cxn modelId="{8BA306A9-A753-48B8-8FB2-088B65034B95}" type="presParOf" srcId="{1B6EEC78-C624-46B4-9C57-204F065BF56B}" destId="{234E5F56-775C-4FBF-819E-EAD0AF88D5AC}" srcOrd="0" destOrd="0" presId="urn:microsoft.com/office/officeart/2005/8/layout/hList7"/>
    <dgm:cxn modelId="{C0DBB7FC-8295-431F-A1EA-6CB626677509}" type="presParOf" srcId="{1B6EEC78-C624-46B4-9C57-204F065BF56B}" destId="{F7B35B51-69F4-481A-8C92-CDCDC8DF8081}" srcOrd="1" destOrd="0" presId="urn:microsoft.com/office/officeart/2005/8/layout/hList7"/>
    <dgm:cxn modelId="{718455A7-DD41-43BF-947C-428B2202E6E5}" type="presParOf" srcId="{1B6EEC78-C624-46B4-9C57-204F065BF56B}" destId="{A51B981C-8ECF-48E2-B729-81CCD8B74D98}" srcOrd="2" destOrd="0" presId="urn:microsoft.com/office/officeart/2005/8/layout/hList7"/>
    <dgm:cxn modelId="{03FBBAF7-80B0-4AA1-B504-69205BD747BD}" type="presParOf" srcId="{1B6EEC78-C624-46B4-9C57-204F065BF56B}" destId="{7800E8CC-B973-4179-986D-C93A7C446278}" srcOrd="3" destOrd="0" presId="urn:microsoft.com/office/officeart/2005/8/layout/hList7"/>
    <dgm:cxn modelId="{EE0180C7-FFEB-435C-ABD7-7199D6222027}" type="presParOf" srcId="{BA077E90-DFAB-46C5-8C79-BD20318A0C35}" destId="{725A9627-D35B-4549-B2E7-A1E60770D2A6}" srcOrd="1" destOrd="0" presId="urn:microsoft.com/office/officeart/2005/8/layout/hList7"/>
    <dgm:cxn modelId="{704DD163-3E25-4E72-B7C8-4781BC3C6D73}" type="presParOf" srcId="{BA077E90-DFAB-46C5-8C79-BD20318A0C35}" destId="{D065C863-A16C-496E-8218-220CDAFF0E94}" srcOrd="2" destOrd="0" presId="urn:microsoft.com/office/officeart/2005/8/layout/hList7"/>
    <dgm:cxn modelId="{F77C276B-DC4A-4CE2-A1DD-B65BF885B2AA}" type="presParOf" srcId="{D065C863-A16C-496E-8218-220CDAFF0E94}" destId="{2E07A6B8-D716-4C80-8D21-896ABC13FB9D}" srcOrd="0" destOrd="0" presId="urn:microsoft.com/office/officeart/2005/8/layout/hList7"/>
    <dgm:cxn modelId="{1BEDFC11-364A-4EE1-82AD-2F3443C6A2AA}" type="presParOf" srcId="{D065C863-A16C-496E-8218-220CDAFF0E94}" destId="{AF7CA552-3A68-42EC-B35C-E301C0BFE544}" srcOrd="1" destOrd="0" presId="urn:microsoft.com/office/officeart/2005/8/layout/hList7"/>
    <dgm:cxn modelId="{AA072751-1809-47E4-BAFE-B6DB9856F165}" type="presParOf" srcId="{D065C863-A16C-496E-8218-220CDAFF0E94}" destId="{43C9BC07-05CA-417F-8B35-18E224335A6D}" srcOrd="2" destOrd="0" presId="urn:microsoft.com/office/officeart/2005/8/layout/hList7"/>
    <dgm:cxn modelId="{696B222D-F57A-4503-B5A3-0EF33B5962FE}" type="presParOf" srcId="{D065C863-A16C-496E-8218-220CDAFF0E94}" destId="{A7159027-F6A1-47B7-AACE-FEE50102513C}" srcOrd="3" destOrd="0" presId="urn:microsoft.com/office/officeart/2005/8/layout/hList7"/>
    <dgm:cxn modelId="{F9DA022A-C004-4CE1-B100-95D51EA2B656}" type="presParOf" srcId="{BA077E90-DFAB-46C5-8C79-BD20318A0C35}" destId="{58926C1F-4BC3-4A46-B1DC-D89FA3527C06}" srcOrd="3" destOrd="0" presId="urn:microsoft.com/office/officeart/2005/8/layout/hList7"/>
    <dgm:cxn modelId="{CCE42D51-101C-428B-AF5A-B05621D0CAFB}" type="presParOf" srcId="{BA077E90-DFAB-46C5-8C79-BD20318A0C35}" destId="{846EED68-C5A5-4BCD-9F91-023CCF233D6D}" srcOrd="4" destOrd="0" presId="urn:microsoft.com/office/officeart/2005/8/layout/hList7"/>
    <dgm:cxn modelId="{A3B87D6C-CBBC-4282-B0D9-72A94611F876}" type="presParOf" srcId="{846EED68-C5A5-4BCD-9F91-023CCF233D6D}" destId="{96FB9319-45A1-4817-8C8C-452BAECC390A}" srcOrd="0" destOrd="0" presId="urn:microsoft.com/office/officeart/2005/8/layout/hList7"/>
    <dgm:cxn modelId="{AAD9DA45-0591-42EE-8182-627C1AD43060}" type="presParOf" srcId="{846EED68-C5A5-4BCD-9F91-023CCF233D6D}" destId="{9D1FB1F4-5815-4B03-8F41-494FC2435014}" srcOrd="1" destOrd="0" presId="urn:microsoft.com/office/officeart/2005/8/layout/hList7"/>
    <dgm:cxn modelId="{86BA940F-AF16-4BE3-A1EB-04DF9127372B}" type="presParOf" srcId="{846EED68-C5A5-4BCD-9F91-023CCF233D6D}" destId="{B6E20897-202F-43F2-A5A5-5A8B11940188}" srcOrd="2" destOrd="0" presId="urn:microsoft.com/office/officeart/2005/8/layout/hList7"/>
    <dgm:cxn modelId="{BFE60D58-C3C1-49E2-AC2F-5091C45A65BE}" type="presParOf" srcId="{846EED68-C5A5-4BCD-9F91-023CCF233D6D}" destId="{712C5801-71BC-4816-856E-CD7EAD0FCD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8E524-53AE-44B0-A89B-B280BA4D034E}" type="doc">
      <dgm:prSet loTypeId="urn:microsoft.com/office/officeart/2005/8/layout/hList7" loCatId="process" qsTypeId="urn:microsoft.com/office/officeart/2005/8/quickstyle/simple1" qsCatId="simple" csTypeId="urn:microsoft.com/office/officeart/2005/8/colors/accent5_3" csCatId="accent5" phldr="1"/>
      <dgm:spPr/>
    </dgm:pt>
    <dgm:pt modelId="{94D6CD89-BD47-4FE2-BC07-F9460135C502}">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1</a:t>
          </a:r>
        </a:p>
      </dgm:t>
    </dgm:pt>
    <dgm:pt modelId="{B2F74B4C-7484-45F5-AFD0-9B0EFD836829}" type="parTrans" cxnId="{E60E82FD-F513-473C-8F9A-D25DBC0C5D54}">
      <dgm:prSet/>
      <dgm:spPr/>
      <dgm:t>
        <a:bodyPr/>
        <a:lstStyle/>
        <a:p>
          <a:endParaRPr lang="sv-SE"/>
        </a:p>
      </dgm:t>
    </dgm:pt>
    <dgm:pt modelId="{50441928-8AA1-426A-A67D-03B6B49E0153}" type="sibTrans" cxnId="{E60E82FD-F513-473C-8F9A-D25DBC0C5D54}">
      <dgm:prSet/>
      <dgm:spPr/>
      <dgm:t>
        <a:bodyPr/>
        <a:lstStyle/>
        <a:p>
          <a:endParaRPr lang="sv-SE"/>
        </a:p>
      </dgm:t>
    </dgm:pt>
    <dgm:pt modelId="{381A1672-087D-4C06-9984-672F1327DE94}">
      <dgm:prSet phldrT="[Text]"/>
      <dgm:spPr>
        <a:solidFill>
          <a:schemeClr val="accent5"/>
        </a:solidFill>
        <a:ln>
          <a:solidFill>
            <a:schemeClr val="bg1">
              <a:lumMod val="75000"/>
            </a:schemeClr>
          </a:solidFill>
        </a:ln>
      </dgm:spPr>
      <dgm:t>
        <a:bodyPr/>
        <a:lstStyle/>
        <a:p>
          <a:r>
            <a:rPr lang="en-GB" noProof="0" dirty="0">
              <a:latin typeface="Verdana" panose="020B0604030504040204" pitchFamily="34" charset="0"/>
              <a:ea typeface="Verdana" panose="020B0604030504040204" pitchFamily="34" charset="0"/>
            </a:rPr>
            <a:t>3</a:t>
          </a:r>
        </a:p>
      </dgm:t>
    </dgm:pt>
    <dgm:pt modelId="{220CB163-83A3-4C37-AEC8-C2A6A70A34CD}" type="parTrans" cxnId="{EA23594F-3C7A-4443-9E9D-C83A472EB71A}">
      <dgm:prSet/>
      <dgm:spPr/>
      <dgm:t>
        <a:bodyPr/>
        <a:lstStyle/>
        <a:p>
          <a:endParaRPr lang="sv-SE"/>
        </a:p>
      </dgm:t>
    </dgm:pt>
    <dgm:pt modelId="{8AD2F9DF-9323-49AD-9B28-54A37D373A06}" type="sibTrans" cxnId="{EA23594F-3C7A-4443-9E9D-C83A472EB71A}">
      <dgm:prSet/>
      <dgm:spPr/>
      <dgm:t>
        <a:bodyPr/>
        <a:lstStyle/>
        <a:p>
          <a:endParaRPr lang="sv-SE"/>
        </a:p>
      </dgm:t>
    </dgm:pt>
    <dgm:pt modelId="{E4245B84-9129-4E21-A094-3FA18703A6DC}">
      <dgm:prSet phldrT="[Text]"/>
      <dgm:spPr>
        <a:solidFill>
          <a:schemeClr val="tx2"/>
        </a:solidFill>
      </dgm:spPr>
      <dgm:t>
        <a:bodyPr/>
        <a:lstStyle/>
        <a:p>
          <a:r>
            <a:rPr lang="en-GB" noProof="0" dirty="0">
              <a:latin typeface="Verdana" panose="020B0604030504040204" pitchFamily="34" charset="0"/>
              <a:ea typeface="Verdana" panose="020B0604030504040204" pitchFamily="34" charset="0"/>
            </a:rPr>
            <a:t>2</a:t>
          </a:r>
        </a:p>
      </dgm:t>
    </dgm:pt>
    <dgm:pt modelId="{4429E80A-D0A9-4777-A810-0BAC69BC0676}" type="sibTrans" cxnId="{28A4C8BA-4323-4E1E-9072-2E598582F9CB}">
      <dgm:prSet/>
      <dgm:spPr/>
      <dgm:t>
        <a:bodyPr/>
        <a:lstStyle/>
        <a:p>
          <a:endParaRPr lang="sv-SE"/>
        </a:p>
      </dgm:t>
    </dgm:pt>
    <dgm:pt modelId="{BCA69189-2F05-4CDD-B8B8-3018BDB69571}" type="parTrans" cxnId="{28A4C8BA-4323-4E1E-9072-2E598582F9CB}">
      <dgm:prSet/>
      <dgm:spPr/>
      <dgm:t>
        <a:bodyPr/>
        <a:lstStyle/>
        <a:p>
          <a:endParaRPr lang="sv-SE"/>
        </a:p>
      </dgm:t>
    </dgm:pt>
    <dgm:pt modelId="{64D0FDC7-E3D2-426F-A1FF-F0FA9AD7E65D}" type="pres">
      <dgm:prSet presAssocID="{2BD8E524-53AE-44B0-A89B-B280BA4D034E}" presName="Name0" presStyleCnt="0">
        <dgm:presLayoutVars>
          <dgm:dir/>
          <dgm:resizeHandles val="exact"/>
        </dgm:presLayoutVars>
      </dgm:prSet>
      <dgm:spPr/>
    </dgm:pt>
    <dgm:pt modelId="{BAFCC788-CCAB-4CBD-BC9F-7C16900E10C0}" type="pres">
      <dgm:prSet presAssocID="{2BD8E524-53AE-44B0-A89B-B280BA4D034E}" presName="fgShape" presStyleLbl="fgShp" presStyleIdx="0" presStyleCnt="1"/>
      <dgm:spPr/>
    </dgm:pt>
    <dgm:pt modelId="{BA077E90-DFAB-46C5-8C79-BD20318A0C35}" type="pres">
      <dgm:prSet presAssocID="{2BD8E524-53AE-44B0-A89B-B280BA4D034E}" presName="linComp" presStyleCnt="0"/>
      <dgm:spPr/>
    </dgm:pt>
    <dgm:pt modelId="{1B6EEC78-C624-46B4-9C57-204F065BF56B}" type="pres">
      <dgm:prSet presAssocID="{94D6CD89-BD47-4FE2-BC07-F9460135C502}" presName="compNode" presStyleCnt="0"/>
      <dgm:spPr/>
    </dgm:pt>
    <dgm:pt modelId="{234E5F56-775C-4FBF-819E-EAD0AF88D5AC}" type="pres">
      <dgm:prSet presAssocID="{94D6CD89-BD47-4FE2-BC07-F9460135C502}" presName="bkgdShape" presStyleLbl="node1" presStyleIdx="0" presStyleCnt="3"/>
      <dgm:spPr/>
    </dgm:pt>
    <dgm:pt modelId="{F7B35B51-69F4-481A-8C92-CDCDC8DF8081}" type="pres">
      <dgm:prSet presAssocID="{94D6CD89-BD47-4FE2-BC07-F9460135C502}" presName="nodeTx" presStyleLbl="node1" presStyleIdx="0" presStyleCnt="3">
        <dgm:presLayoutVars>
          <dgm:bulletEnabled val="1"/>
        </dgm:presLayoutVars>
      </dgm:prSet>
      <dgm:spPr/>
    </dgm:pt>
    <dgm:pt modelId="{A51B981C-8ECF-48E2-B729-81CCD8B74D98}" type="pres">
      <dgm:prSet presAssocID="{94D6CD89-BD47-4FE2-BC07-F9460135C502}" presName="invisiNode" presStyleLbl="node1" presStyleIdx="0" presStyleCnt="3"/>
      <dgm:spPr/>
    </dgm:pt>
    <dgm:pt modelId="{7800E8CC-B973-4179-986D-C93A7C446278}" type="pres">
      <dgm:prSet presAssocID="{94D6CD89-BD47-4FE2-BC07-F9460135C502}" presName="imagNode" presStyleLbl="fgImgPlace1" presStyleIdx="0" presStyleCnt="3"/>
      <dgm:spPr>
        <a:solidFill>
          <a:schemeClr val="tx2"/>
        </a:solidFill>
      </dgm:spPr>
    </dgm:pt>
    <dgm:pt modelId="{725A9627-D35B-4549-B2E7-A1E60770D2A6}" type="pres">
      <dgm:prSet presAssocID="{50441928-8AA1-426A-A67D-03B6B49E0153}" presName="sibTrans" presStyleLbl="sibTrans2D1" presStyleIdx="0" presStyleCnt="0"/>
      <dgm:spPr/>
    </dgm:pt>
    <dgm:pt modelId="{D065C863-A16C-496E-8218-220CDAFF0E94}" type="pres">
      <dgm:prSet presAssocID="{E4245B84-9129-4E21-A094-3FA18703A6DC}" presName="compNode" presStyleCnt="0"/>
      <dgm:spPr/>
    </dgm:pt>
    <dgm:pt modelId="{2E07A6B8-D716-4C80-8D21-896ABC13FB9D}" type="pres">
      <dgm:prSet presAssocID="{E4245B84-9129-4E21-A094-3FA18703A6DC}" presName="bkgdShape" presStyleLbl="node1" presStyleIdx="1" presStyleCnt="3"/>
      <dgm:spPr/>
    </dgm:pt>
    <dgm:pt modelId="{AF7CA552-3A68-42EC-B35C-E301C0BFE544}" type="pres">
      <dgm:prSet presAssocID="{E4245B84-9129-4E21-A094-3FA18703A6DC}" presName="nodeTx" presStyleLbl="node1" presStyleIdx="1" presStyleCnt="3">
        <dgm:presLayoutVars>
          <dgm:bulletEnabled val="1"/>
        </dgm:presLayoutVars>
      </dgm:prSet>
      <dgm:spPr/>
    </dgm:pt>
    <dgm:pt modelId="{43C9BC07-05CA-417F-8B35-18E224335A6D}" type="pres">
      <dgm:prSet presAssocID="{E4245B84-9129-4E21-A094-3FA18703A6DC}" presName="invisiNode" presStyleLbl="node1" presStyleIdx="1" presStyleCnt="3"/>
      <dgm:spPr/>
    </dgm:pt>
    <dgm:pt modelId="{A7159027-F6A1-47B7-AACE-FEE50102513C}" type="pres">
      <dgm:prSet presAssocID="{E4245B84-9129-4E21-A094-3FA18703A6DC}" presName="imagNode" presStyleLbl="fgImgPlace1" presStyleIdx="1" presStyleCnt="3"/>
      <dgm:spPr>
        <a:solidFill>
          <a:schemeClr val="tx2"/>
        </a:solidFill>
      </dgm:spPr>
    </dgm:pt>
    <dgm:pt modelId="{58926C1F-4BC3-4A46-B1DC-D89FA3527C06}" type="pres">
      <dgm:prSet presAssocID="{4429E80A-D0A9-4777-A810-0BAC69BC0676}" presName="sibTrans" presStyleLbl="sibTrans2D1" presStyleIdx="0" presStyleCnt="0"/>
      <dgm:spPr/>
    </dgm:pt>
    <dgm:pt modelId="{846EED68-C5A5-4BCD-9F91-023CCF233D6D}" type="pres">
      <dgm:prSet presAssocID="{381A1672-087D-4C06-9984-672F1327DE94}" presName="compNode" presStyleCnt="0"/>
      <dgm:spPr/>
    </dgm:pt>
    <dgm:pt modelId="{96FB9319-45A1-4817-8C8C-452BAECC390A}" type="pres">
      <dgm:prSet presAssocID="{381A1672-087D-4C06-9984-672F1327DE94}" presName="bkgdShape" presStyleLbl="node1" presStyleIdx="2" presStyleCnt="3"/>
      <dgm:spPr/>
    </dgm:pt>
    <dgm:pt modelId="{9D1FB1F4-5815-4B03-8F41-494FC2435014}" type="pres">
      <dgm:prSet presAssocID="{381A1672-087D-4C06-9984-672F1327DE94}" presName="nodeTx" presStyleLbl="node1" presStyleIdx="2" presStyleCnt="3">
        <dgm:presLayoutVars>
          <dgm:bulletEnabled val="1"/>
        </dgm:presLayoutVars>
      </dgm:prSet>
      <dgm:spPr/>
    </dgm:pt>
    <dgm:pt modelId="{B6E20897-202F-43F2-A5A5-5A8B11940188}" type="pres">
      <dgm:prSet presAssocID="{381A1672-087D-4C06-9984-672F1327DE94}" presName="invisiNode" presStyleLbl="node1" presStyleIdx="2" presStyleCnt="3"/>
      <dgm:spPr/>
    </dgm:pt>
    <dgm:pt modelId="{712C5801-71BC-4816-856E-CD7EAD0FCD0C}" type="pres">
      <dgm:prSet presAssocID="{381A1672-087D-4C06-9984-672F1327DE94}" presName="imagNode" presStyleLbl="fgImgPlace1" presStyleIdx="2" presStyleCnt="3"/>
      <dgm:spPr>
        <a:solidFill>
          <a:schemeClr val="tx2"/>
        </a:solidFill>
      </dgm:spPr>
    </dgm:pt>
  </dgm:ptLst>
  <dgm:cxnLst>
    <dgm:cxn modelId="{3F64120A-8265-4AD6-BC69-238D1483D5F4}" type="presOf" srcId="{4429E80A-D0A9-4777-A810-0BAC69BC0676}" destId="{58926C1F-4BC3-4A46-B1DC-D89FA3527C06}" srcOrd="0" destOrd="0" presId="urn:microsoft.com/office/officeart/2005/8/layout/hList7"/>
    <dgm:cxn modelId="{D8B4C913-9364-47B3-9052-1597875C7DE8}" type="presOf" srcId="{E4245B84-9129-4E21-A094-3FA18703A6DC}" destId="{2E07A6B8-D716-4C80-8D21-896ABC13FB9D}" srcOrd="0" destOrd="0" presId="urn:microsoft.com/office/officeart/2005/8/layout/hList7"/>
    <dgm:cxn modelId="{A8ED9664-A1F1-47AE-BC89-0134EC279100}" type="presOf" srcId="{E4245B84-9129-4E21-A094-3FA18703A6DC}" destId="{AF7CA552-3A68-42EC-B35C-E301C0BFE544}" srcOrd="1" destOrd="0" presId="urn:microsoft.com/office/officeart/2005/8/layout/hList7"/>
    <dgm:cxn modelId="{EA23594F-3C7A-4443-9E9D-C83A472EB71A}" srcId="{2BD8E524-53AE-44B0-A89B-B280BA4D034E}" destId="{381A1672-087D-4C06-9984-672F1327DE94}" srcOrd="2" destOrd="0" parTransId="{220CB163-83A3-4C37-AEC8-C2A6A70A34CD}" sibTransId="{8AD2F9DF-9323-49AD-9B28-54A37D373A06}"/>
    <dgm:cxn modelId="{935AA977-F823-46FA-B182-67A28CAACE5F}" type="presOf" srcId="{2BD8E524-53AE-44B0-A89B-B280BA4D034E}" destId="{64D0FDC7-E3D2-426F-A1FF-F0FA9AD7E65D}" srcOrd="0" destOrd="0" presId="urn:microsoft.com/office/officeart/2005/8/layout/hList7"/>
    <dgm:cxn modelId="{0A217A9C-C667-4CFE-A8C9-ACA1DDC5EBC0}" type="presOf" srcId="{50441928-8AA1-426A-A67D-03B6B49E0153}" destId="{725A9627-D35B-4549-B2E7-A1E60770D2A6}" srcOrd="0" destOrd="0" presId="urn:microsoft.com/office/officeart/2005/8/layout/hList7"/>
    <dgm:cxn modelId="{28A4C8BA-4323-4E1E-9072-2E598582F9CB}" srcId="{2BD8E524-53AE-44B0-A89B-B280BA4D034E}" destId="{E4245B84-9129-4E21-A094-3FA18703A6DC}" srcOrd="1" destOrd="0" parTransId="{BCA69189-2F05-4CDD-B8B8-3018BDB69571}" sibTransId="{4429E80A-D0A9-4777-A810-0BAC69BC0676}"/>
    <dgm:cxn modelId="{C00F70C2-14F4-4049-AA85-ECAB62B7DBFC}" type="presOf" srcId="{94D6CD89-BD47-4FE2-BC07-F9460135C502}" destId="{234E5F56-775C-4FBF-819E-EAD0AF88D5AC}" srcOrd="0" destOrd="0" presId="urn:microsoft.com/office/officeart/2005/8/layout/hList7"/>
    <dgm:cxn modelId="{D2C179E6-2D76-4525-8001-58407F3FDD34}" type="presOf" srcId="{381A1672-087D-4C06-9984-672F1327DE94}" destId="{9D1FB1F4-5815-4B03-8F41-494FC2435014}" srcOrd="1" destOrd="0" presId="urn:microsoft.com/office/officeart/2005/8/layout/hList7"/>
    <dgm:cxn modelId="{2D51E1F5-543B-406B-AC38-49FA4E90DB89}" type="presOf" srcId="{94D6CD89-BD47-4FE2-BC07-F9460135C502}" destId="{F7B35B51-69F4-481A-8C92-CDCDC8DF8081}" srcOrd="1" destOrd="0" presId="urn:microsoft.com/office/officeart/2005/8/layout/hList7"/>
    <dgm:cxn modelId="{15E1E7F8-DAE3-47BE-8C83-1B95E1DFB308}" type="presOf" srcId="{381A1672-087D-4C06-9984-672F1327DE94}" destId="{96FB9319-45A1-4817-8C8C-452BAECC390A}" srcOrd="0" destOrd="0" presId="urn:microsoft.com/office/officeart/2005/8/layout/hList7"/>
    <dgm:cxn modelId="{E60E82FD-F513-473C-8F9A-D25DBC0C5D54}" srcId="{2BD8E524-53AE-44B0-A89B-B280BA4D034E}" destId="{94D6CD89-BD47-4FE2-BC07-F9460135C502}" srcOrd="0" destOrd="0" parTransId="{B2F74B4C-7484-45F5-AFD0-9B0EFD836829}" sibTransId="{50441928-8AA1-426A-A67D-03B6B49E0153}"/>
    <dgm:cxn modelId="{70E4215F-0239-47A6-A324-9F707B84C879}" type="presParOf" srcId="{64D0FDC7-E3D2-426F-A1FF-F0FA9AD7E65D}" destId="{BAFCC788-CCAB-4CBD-BC9F-7C16900E10C0}" srcOrd="0" destOrd="0" presId="urn:microsoft.com/office/officeart/2005/8/layout/hList7"/>
    <dgm:cxn modelId="{C991A3AC-3FCD-42C1-A52A-8AAECEF70C0E}" type="presParOf" srcId="{64D0FDC7-E3D2-426F-A1FF-F0FA9AD7E65D}" destId="{BA077E90-DFAB-46C5-8C79-BD20318A0C35}" srcOrd="1" destOrd="0" presId="urn:microsoft.com/office/officeart/2005/8/layout/hList7"/>
    <dgm:cxn modelId="{72CB492C-835A-4142-AB2E-61214AE8B67F}" type="presParOf" srcId="{BA077E90-DFAB-46C5-8C79-BD20318A0C35}" destId="{1B6EEC78-C624-46B4-9C57-204F065BF56B}" srcOrd="0" destOrd="0" presId="urn:microsoft.com/office/officeart/2005/8/layout/hList7"/>
    <dgm:cxn modelId="{8BA306A9-A753-48B8-8FB2-088B65034B95}" type="presParOf" srcId="{1B6EEC78-C624-46B4-9C57-204F065BF56B}" destId="{234E5F56-775C-4FBF-819E-EAD0AF88D5AC}" srcOrd="0" destOrd="0" presId="urn:microsoft.com/office/officeart/2005/8/layout/hList7"/>
    <dgm:cxn modelId="{C0DBB7FC-8295-431F-A1EA-6CB626677509}" type="presParOf" srcId="{1B6EEC78-C624-46B4-9C57-204F065BF56B}" destId="{F7B35B51-69F4-481A-8C92-CDCDC8DF8081}" srcOrd="1" destOrd="0" presId="urn:microsoft.com/office/officeart/2005/8/layout/hList7"/>
    <dgm:cxn modelId="{718455A7-DD41-43BF-947C-428B2202E6E5}" type="presParOf" srcId="{1B6EEC78-C624-46B4-9C57-204F065BF56B}" destId="{A51B981C-8ECF-48E2-B729-81CCD8B74D98}" srcOrd="2" destOrd="0" presId="urn:microsoft.com/office/officeart/2005/8/layout/hList7"/>
    <dgm:cxn modelId="{03FBBAF7-80B0-4AA1-B504-69205BD747BD}" type="presParOf" srcId="{1B6EEC78-C624-46B4-9C57-204F065BF56B}" destId="{7800E8CC-B973-4179-986D-C93A7C446278}" srcOrd="3" destOrd="0" presId="urn:microsoft.com/office/officeart/2005/8/layout/hList7"/>
    <dgm:cxn modelId="{EE0180C7-FFEB-435C-ABD7-7199D6222027}" type="presParOf" srcId="{BA077E90-DFAB-46C5-8C79-BD20318A0C35}" destId="{725A9627-D35B-4549-B2E7-A1E60770D2A6}" srcOrd="1" destOrd="0" presId="urn:microsoft.com/office/officeart/2005/8/layout/hList7"/>
    <dgm:cxn modelId="{704DD163-3E25-4E72-B7C8-4781BC3C6D73}" type="presParOf" srcId="{BA077E90-DFAB-46C5-8C79-BD20318A0C35}" destId="{D065C863-A16C-496E-8218-220CDAFF0E94}" srcOrd="2" destOrd="0" presId="urn:microsoft.com/office/officeart/2005/8/layout/hList7"/>
    <dgm:cxn modelId="{F77C276B-DC4A-4CE2-A1DD-B65BF885B2AA}" type="presParOf" srcId="{D065C863-A16C-496E-8218-220CDAFF0E94}" destId="{2E07A6B8-D716-4C80-8D21-896ABC13FB9D}" srcOrd="0" destOrd="0" presId="urn:microsoft.com/office/officeart/2005/8/layout/hList7"/>
    <dgm:cxn modelId="{1BEDFC11-364A-4EE1-82AD-2F3443C6A2AA}" type="presParOf" srcId="{D065C863-A16C-496E-8218-220CDAFF0E94}" destId="{AF7CA552-3A68-42EC-B35C-E301C0BFE544}" srcOrd="1" destOrd="0" presId="urn:microsoft.com/office/officeart/2005/8/layout/hList7"/>
    <dgm:cxn modelId="{AA072751-1809-47E4-BAFE-B6DB9856F165}" type="presParOf" srcId="{D065C863-A16C-496E-8218-220CDAFF0E94}" destId="{43C9BC07-05CA-417F-8B35-18E224335A6D}" srcOrd="2" destOrd="0" presId="urn:microsoft.com/office/officeart/2005/8/layout/hList7"/>
    <dgm:cxn modelId="{696B222D-F57A-4503-B5A3-0EF33B5962FE}" type="presParOf" srcId="{D065C863-A16C-496E-8218-220CDAFF0E94}" destId="{A7159027-F6A1-47B7-AACE-FEE50102513C}" srcOrd="3" destOrd="0" presId="urn:microsoft.com/office/officeart/2005/8/layout/hList7"/>
    <dgm:cxn modelId="{F9DA022A-C004-4CE1-B100-95D51EA2B656}" type="presParOf" srcId="{BA077E90-DFAB-46C5-8C79-BD20318A0C35}" destId="{58926C1F-4BC3-4A46-B1DC-D89FA3527C06}" srcOrd="3" destOrd="0" presId="urn:microsoft.com/office/officeart/2005/8/layout/hList7"/>
    <dgm:cxn modelId="{CCE42D51-101C-428B-AF5A-B05621D0CAFB}" type="presParOf" srcId="{BA077E90-DFAB-46C5-8C79-BD20318A0C35}" destId="{846EED68-C5A5-4BCD-9F91-023CCF233D6D}" srcOrd="4" destOrd="0" presId="urn:microsoft.com/office/officeart/2005/8/layout/hList7"/>
    <dgm:cxn modelId="{A3B87D6C-CBBC-4282-B0D9-72A94611F876}" type="presParOf" srcId="{846EED68-C5A5-4BCD-9F91-023CCF233D6D}" destId="{96FB9319-45A1-4817-8C8C-452BAECC390A}" srcOrd="0" destOrd="0" presId="urn:microsoft.com/office/officeart/2005/8/layout/hList7"/>
    <dgm:cxn modelId="{AAD9DA45-0591-42EE-8182-627C1AD43060}" type="presParOf" srcId="{846EED68-C5A5-4BCD-9F91-023CCF233D6D}" destId="{9D1FB1F4-5815-4B03-8F41-494FC2435014}" srcOrd="1" destOrd="0" presId="urn:microsoft.com/office/officeart/2005/8/layout/hList7"/>
    <dgm:cxn modelId="{86BA940F-AF16-4BE3-A1EB-04DF9127372B}" type="presParOf" srcId="{846EED68-C5A5-4BCD-9F91-023CCF233D6D}" destId="{B6E20897-202F-43F2-A5A5-5A8B11940188}" srcOrd="2" destOrd="0" presId="urn:microsoft.com/office/officeart/2005/8/layout/hList7"/>
    <dgm:cxn modelId="{BFE60D58-C3C1-49E2-AC2F-5091C45A65BE}" type="presParOf" srcId="{846EED68-C5A5-4BCD-9F91-023CCF233D6D}" destId="{712C5801-71BC-4816-856E-CD7EAD0FCD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9B99-691F-471D-94DF-6B3838F86ED2}">
      <dsp:nvSpPr>
        <dsp:cNvPr id="0" name=""/>
        <dsp:cNvSpPr/>
      </dsp:nvSpPr>
      <dsp:spPr>
        <a:xfrm rot="5400000">
          <a:off x="238383" y="1965602"/>
          <a:ext cx="558399" cy="929163"/>
        </a:xfrm>
        <a:prstGeom prst="corner">
          <a:avLst>
            <a:gd name="adj1" fmla="val 16120"/>
            <a:gd name="adj2" fmla="val 16110"/>
          </a:avLst>
        </a:prstGeom>
        <a:solidFill>
          <a:schemeClr val="accent5">
            <a:shade val="8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0B3B8-F4F5-43A0-ACBE-5A70E387FD26}">
      <dsp:nvSpPr>
        <dsp:cNvPr id="0" name=""/>
        <dsp:cNvSpPr/>
      </dsp:nvSpPr>
      <dsp:spPr>
        <a:xfrm>
          <a:off x="170225" y="2243222"/>
          <a:ext cx="1120852" cy="73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Pre-contemplation</a:t>
          </a:r>
        </a:p>
      </dsp:txBody>
      <dsp:txXfrm>
        <a:off x="170225" y="2243222"/>
        <a:ext cx="1120852" cy="735305"/>
      </dsp:txXfrm>
    </dsp:sp>
    <dsp:sp modelId="{0174B157-0A93-4B90-A74B-C08C422431B2}">
      <dsp:nvSpPr>
        <dsp:cNvPr id="0" name=""/>
        <dsp:cNvSpPr/>
      </dsp:nvSpPr>
      <dsp:spPr>
        <a:xfrm>
          <a:off x="825752" y="1897196"/>
          <a:ext cx="158274" cy="158274"/>
        </a:xfrm>
        <a:prstGeom prst="triangle">
          <a:avLst>
            <a:gd name="adj" fmla="val 100000"/>
          </a:avLst>
        </a:prstGeom>
        <a:solidFill>
          <a:schemeClr val="accent5">
            <a:shade val="80000"/>
            <a:hueOff val="22459"/>
            <a:satOff val="-4036"/>
            <a:lumOff val="4049"/>
            <a:alphaOff val="0"/>
          </a:schemeClr>
        </a:solidFill>
        <a:ln w="25400" cap="flat" cmpd="sng" algn="ctr">
          <a:solidFill>
            <a:schemeClr val="accent5">
              <a:shade val="80000"/>
              <a:hueOff val="22459"/>
              <a:satOff val="-4036"/>
              <a:lumOff val="4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E5D46-8CBF-4249-95F6-37E438A5123E}">
      <dsp:nvSpPr>
        <dsp:cNvPr id="0" name=""/>
        <dsp:cNvSpPr/>
      </dsp:nvSpPr>
      <dsp:spPr>
        <a:xfrm rot="5400000">
          <a:off x="1384822" y="1711713"/>
          <a:ext cx="558399" cy="929163"/>
        </a:xfrm>
        <a:prstGeom prst="corner">
          <a:avLst>
            <a:gd name="adj1" fmla="val 16120"/>
            <a:gd name="adj2" fmla="val 16110"/>
          </a:avLst>
        </a:prstGeom>
        <a:solidFill>
          <a:schemeClr val="accent5">
            <a:shade val="80000"/>
            <a:hueOff val="44919"/>
            <a:satOff val="-8072"/>
            <a:lumOff val="8099"/>
            <a:alphaOff val="0"/>
          </a:schemeClr>
        </a:solidFill>
        <a:ln w="25400" cap="flat" cmpd="sng" algn="ctr">
          <a:solidFill>
            <a:schemeClr val="accent5">
              <a:shade val="80000"/>
              <a:hueOff val="44919"/>
              <a:satOff val="-8072"/>
              <a:lumOff val="80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58856-776A-462A-BB24-D5945E00A067}">
      <dsp:nvSpPr>
        <dsp:cNvPr id="0" name=""/>
        <dsp:cNvSpPr/>
      </dsp:nvSpPr>
      <dsp:spPr>
        <a:xfrm>
          <a:off x="1283223" y="1999639"/>
          <a:ext cx="1106415" cy="73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Contemplation</a:t>
          </a:r>
        </a:p>
      </dsp:txBody>
      <dsp:txXfrm>
        <a:off x="1283223" y="1999639"/>
        <a:ext cx="1106415" cy="735305"/>
      </dsp:txXfrm>
    </dsp:sp>
    <dsp:sp modelId="{E3CDD7FD-2122-4F92-ABF0-E4B58DC8A96D}">
      <dsp:nvSpPr>
        <dsp:cNvPr id="0" name=""/>
        <dsp:cNvSpPr/>
      </dsp:nvSpPr>
      <dsp:spPr>
        <a:xfrm>
          <a:off x="1951167" y="1643083"/>
          <a:ext cx="158274" cy="158274"/>
        </a:xfrm>
        <a:prstGeom prst="triangle">
          <a:avLst>
            <a:gd name="adj" fmla="val 100000"/>
          </a:avLst>
        </a:prstGeom>
        <a:solidFill>
          <a:schemeClr val="accent5">
            <a:shade val="80000"/>
            <a:hueOff val="67378"/>
            <a:satOff val="-12107"/>
            <a:lumOff val="12148"/>
            <a:alphaOff val="0"/>
          </a:schemeClr>
        </a:solidFill>
        <a:ln w="25400" cap="flat" cmpd="sng" algn="ctr">
          <a:solidFill>
            <a:schemeClr val="accent5">
              <a:shade val="80000"/>
              <a:hueOff val="67378"/>
              <a:satOff val="-12107"/>
              <a:lumOff val="121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1B2AB-3B15-463F-9A18-4C2C6AFC1A34}">
      <dsp:nvSpPr>
        <dsp:cNvPr id="0" name=""/>
        <dsp:cNvSpPr/>
      </dsp:nvSpPr>
      <dsp:spPr>
        <a:xfrm rot="5400000">
          <a:off x="2663728" y="1464418"/>
          <a:ext cx="558399" cy="929163"/>
        </a:xfrm>
        <a:prstGeom prst="corner">
          <a:avLst>
            <a:gd name="adj1" fmla="val 16120"/>
            <a:gd name="adj2" fmla="val 16110"/>
          </a:avLst>
        </a:prstGeom>
        <a:solidFill>
          <a:schemeClr val="accent5">
            <a:shade val="80000"/>
            <a:hueOff val="89837"/>
            <a:satOff val="-16143"/>
            <a:lumOff val="16197"/>
            <a:alphaOff val="0"/>
          </a:schemeClr>
        </a:solidFill>
        <a:ln w="25400" cap="flat" cmpd="sng" algn="ctr">
          <a:solidFill>
            <a:schemeClr val="accent5">
              <a:shade val="80000"/>
              <a:hueOff val="89837"/>
              <a:satOff val="-16143"/>
              <a:lumOff val="16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421A4-4FE4-4CD4-98DE-D3023365695D}">
      <dsp:nvSpPr>
        <dsp:cNvPr id="0" name=""/>
        <dsp:cNvSpPr/>
      </dsp:nvSpPr>
      <dsp:spPr>
        <a:xfrm>
          <a:off x="2625673" y="1746114"/>
          <a:ext cx="1167584" cy="73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Preparation/ determination</a:t>
          </a:r>
        </a:p>
      </dsp:txBody>
      <dsp:txXfrm>
        <a:off x="2625673" y="1746114"/>
        <a:ext cx="1167584" cy="735305"/>
      </dsp:txXfrm>
    </dsp:sp>
    <dsp:sp modelId="{BA6251E9-E1D1-4729-A6FD-C6F343668FFE}">
      <dsp:nvSpPr>
        <dsp:cNvPr id="0" name=""/>
        <dsp:cNvSpPr/>
      </dsp:nvSpPr>
      <dsp:spPr>
        <a:xfrm>
          <a:off x="3261586" y="1388971"/>
          <a:ext cx="158274" cy="158274"/>
        </a:xfrm>
        <a:prstGeom prst="triangle">
          <a:avLst>
            <a:gd name="adj" fmla="val 100000"/>
          </a:avLst>
        </a:prstGeom>
        <a:solidFill>
          <a:schemeClr val="accent5">
            <a:shade val="80000"/>
            <a:hueOff val="112296"/>
            <a:satOff val="-20179"/>
            <a:lumOff val="20246"/>
            <a:alphaOff val="0"/>
          </a:schemeClr>
        </a:solidFill>
        <a:ln w="25400" cap="flat" cmpd="sng" algn="ctr">
          <a:solidFill>
            <a:schemeClr val="accent5">
              <a:shade val="80000"/>
              <a:hueOff val="112296"/>
              <a:satOff val="-20179"/>
              <a:lumOff val="202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D5F63-1352-4432-BB96-E6B8C3E0DFFA}">
      <dsp:nvSpPr>
        <dsp:cNvPr id="0" name=""/>
        <dsp:cNvSpPr/>
      </dsp:nvSpPr>
      <dsp:spPr>
        <a:xfrm rot="5400000">
          <a:off x="3829281" y="1214161"/>
          <a:ext cx="558399" cy="929163"/>
        </a:xfrm>
        <a:prstGeom prst="corner">
          <a:avLst>
            <a:gd name="adj1" fmla="val 16120"/>
            <a:gd name="adj2" fmla="val 16110"/>
          </a:avLst>
        </a:prstGeom>
        <a:solidFill>
          <a:schemeClr val="accent5">
            <a:shade val="80000"/>
            <a:hueOff val="134756"/>
            <a:satOff val="-24215"/>
            <a:lumOff val="24295"/>
            <a:alphaOff val="0"/>
          </a:schemeClr>
        </a:solidFill>
        <a:ln w="25400" cap="flat" cmpd="sng" algn="ctr">
          <a:solidFill>
            <a:schemeClr val="accent5">
              <a:shade val="80000"/>
              <a:hueOff val="134756"/>
              <a:satOff val="-24215"/>
              <a:lumOff val="242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1D201-2449-436C-AD51-5F14000AA2D9}">
      <dsp:nvSpPr>
        <dsp:cNvPr id="0" name=""/>
        <dsp:cNvSpPr/>
      </dsp:nvSpPr>
      <dsp:spPr>
        <a:xfrm>
          <a:off x="3770995" y="1513796"/>
          <a:ext cx="976854" cy="71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Action</a:t>
          </a:r>
        </a:p>
      </dsp:txBody>
      <dsp:txXfrm>
        <a:off x="3770995" y="1513796"/>
        <a:ext cx="976854" cy="713510"/>
      </dsp:txXfrm>
    </dsp:sp>
    <dsp:sp modelId="{82FCEBB8-D4CD-40D2-ACA9-885CDB802744}">
      <dsp:nvSpPr>
        <dsp:cNvPr id="0" name=""/>
        <dsp:cNvSpPr/>
      </dsp:nvSpPr>
      <dsp:spPr>
        <a:xfrm>
          <a:off x="4406140" y="1145755"/>
          <a:ext cx="158274" cy="158274"/>
        </a:xfrm>
        <a:prstGeom prst="triangle">
          <a:avLst>
            <a:gd name="adj" fmla="val 100000"/>
          </a:avLst>
        </a:prstGeom>
        <a:solidFill>
          <a:schemeClr val="accent5">
            <a:shade val="80000"/>
            <a:hueOff val="157215"/>
            <a:satOff val="-28250"/>
            <a:lumOff val="28345"/>
            <a:alphaOff val="0"/>
          </a:schemeClr>
        </a:solidFill>
        <a:ln w="25400" cap="flat" cmpd="sng" algn="ctr">
          <a:solidFill>
            <a:schemeClr val="accent5">
              <a:shade val="80000"/>
              <a:hueOff val="157215"/>
              <a:satOff val="-28250"/>
              <a:lumOff val="283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D3BBC-C23A-425E-82E6-82DC47A2F0F9}">
      <dsp:nvSpPr>
        <dsp:cNvPr id="0" name=""/>
        <dsp:cNvSpPr/>
      </dsp:nvSpPr>
      <dsp:spPr>
        <a:xfrm rot="5400000">
          <a:off x="4877739" y="960048"/>
          <a:ext cx="558399" cy="929163"/>
        </a:xfrm>
        <a:prstGeom prst="corner">
          <a:avLst>
            <a:gd name="adj1" fmla="val 16120"/>
            <a:gd name="adj2" fmla="val 16110"/>
          </a:avLst>
        </a:prstGeom>
        <a:solidFill>
          <a:schemeClr val="accent5">
            <a:shade val="80000"/>
            <a:hueOff val="179674"/>
            <a:satOff val="-32286"/>
            <a:lumOff val="32394"/>
            <a:alphaOff val="0"/>
          </a:schemeClr>
        </a:solidFill>
        <a:ln w="25400" cap="flat" cmpd="sng" algn="ctr">
          <a:solidFill>
            <a:schemeClr val="accent5">
              <a:shade val="80000"/>
              <a:hueOff val="179674"/>
              <a:satOff val="-32286"/>
              <a:lumOff val="323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D98CF-39DA-4D85-8BCA-F23D918A71DE}">
      <dsp:nvSpPr>
        <dsp:cNvPr id="0" name=""/>
        <dsp:cNvSpPr/>
      </dsp:nvSpPr>
      <dsp:spPr>
        <a:xfrm>
          <a:off x="4794747" y="1248786"/>
          <a:ext cx="976854" cy="73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Maintenance</a:t>
          </a:r>
        </a:p>
      </dsp:txBody>
      <dsp:txXfrm>
        <a:off x="4794747" y="1248786"/>
        <a:ext cx="976854" cy="735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093E1-4AE7-4B7F-805D-41D4405C606C}">
      <dsp:nvSpPr>
        <dsp:cNvPr id="0" name=""/>
        <dsp:cNvSpPr/>
      </dsp:nvSpPr>
      <dsp:spPr>
        <a:xfrm>
          <a:off x="1444758" y="18"/>
          <a:ext cx="1225733" cy="612866"/>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Personal factors</a:t>
          </a:r>
        </a:p>
      </dsp:txBody>
      <dsp:txXfrm>
        <a:off x="1462708" y="17968"/>
        <a:ext cx="1189833" cy="576966"/>
      </dsp:txXfrm>
    </dsp:sp>
    <dsp:sp modelId="{1B27E887-6BB4-4A9C-82D9-F50F955C54EF}">
      <dsp:nvSpPr>
        <dsp:cNvPr id="0" name=""/>
        <dsp:cNvSpPr/>
      </dsp:nvSpPr>
      <dsp:spPr>
        <a:xfrm rot="3600000">
          <a:off x="2243832" y="1077023"/>
          <a:ext cx="641209" cy="214503"/>
        </a:xfrm>
        <a:prstGeom prst="lef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noProof="0" dirty="0"/>
        </a:p>
      </dsp:txBody>
      <dsp:txXfrm>
        <a:off x="2308183" y="1119924"/>
        <a:ext cx="512507" cy="128701"/>
      </dsp:txXfrm>
    </dsp:sp>
    <dsp:sp modelId="{E4863FE8-55CD-4439-AB03-94DDFAABDD65}">
      <dsp:nvSpPr>
        <dsp:cNvPr id="0" name=""/>
        <dsp:cNvSpPr/>
      </dsp:nvSpPr>
      <dsp:spPr>
        <a:xfrm>
          <a:off x="2458381" y="1755664"/>
          <a:ext cx="1225733" cy="612866"/>
        </a:xfrm>
        <a:prstGeom prst="roundRect">
          <a:avLst>
            <a:gd name="adj" fmla="val 10000"/>
          </a:avLst>
        </a:prstGeom>
        <a:solidFill>
          <a:schemeClr val="accent5">
            <a:shade val="80000"/>
            <a:hueOff val="89837"/>
            <a:satOff val="-16143"/>
            <a:lumOff val="16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Environmental factors</a:t>
          </a:r>
        </a:p>
      </dsp:txBody>
      <dsp:txXfrm>
        <a:off x="2476331" y="1773614"/>
        <a:ext cx="1189833" cy="576966"/>
      </dsp:txXfrm>
    </dsp:sp>
    <dsp:sp modelId="{2A46BE55-6A69-47CA-BF99-7B4368D850D1}">
      <dsp:nvSpPr>
        <dsp:cNvPr id="0" name=""/>
        <dsp:cNvSpPr/>
      </dsp:nvSpPr>
      <dsp:spPr>
        <a:xfrm rot="10800000">
          <a:off x="1737020" y="1954846"/>
          <a:ext cx="641209" cy="214503"/>
        </a:xfrm>
        <a:prstGeom prst="leftRightArrow">
          <a:avLst>
            <a:gd name="adj1" fmla="val 60000"/>
            <a:gd name="adj2" fmla="val 50000"/>
          </a:avLst>
        </a:prstGeom>
        <a:solidFill>
          <a:schemeClr val="accent5">
            <a:shade val="90000"/>
            <a:hueOff val="89796"/>
            <a:satOff val="-15933"/>
            <a:lumOff val="15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noProof="0" dirty="0"/>
        </a:p>
      </dsp:txBody>
      <dsp:txXfrm rot="10800000">
        <a:off x="1801371" y="1997747"/>
        <a:ext cx="512507" cy="128701"/>
      </dsp:txXfrm>
    </dsp:sp>
    <dsp:sp modelId="{5EB6FAC3-51D4-41C8-BE45-D4C25C471C34}">
      <dsp:nvSpPr>
        <dsp:cNvPr id="0" name=""/>
        <dsp:cNvSpPr/>
      </dsp:nvSpPr>
      <dsp:spPr>
        <a:xfrm>
          <a:off x="431135" y="1755664"/>
          <a:ext cx="1225733" cy="612866"/>
        </a:xfrm>
        <a:prstGeom prst="roundRect">
          <a:avLst>
            <a:gd name="adj" fmla="val 10000"/>
          </a:avLst>
        </a:prstGeom>
        <a:solidFill>
          <a:schemeClr val="accent5">
            <a:shade val="80000"/>
            <a:hueOff val="179674"/>
            <a:satOff val="-32286"/>
            <a:lumOff val="323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noProof="0" dirty="0">
              <a:latin typeface="Verdana" panose="020B0604030504040204" pitchFamily="34" charset="0"/>
              <a:ea typeface="Verdana" panose="020B0604030504040204" pitchFamily="34" charset="0"/>
            </a:rPr>
            <a:t>Behaviour</a:t>
          </a:r>
        </a:p>
      </dsp:txBody>
      <dsp:txXfrm>
        <a:off x="449085" y="1773614"/>
        <a:ext cx="1189833" cy="576966"/>
      </dsp:txXfrm>
    </dsp:sp>
    <dsp:sp modelId="{07F704A8-007E-4D70-9DE6-15677042C8B1}">
      <dsp:nvSpPr>
        <dsp:cNvPr id="0" name=""/>
        <dsp:cNvSpPr/>
      </dsp:nvSpPr>
      <dsp:spPr>
        <a:xfrm rot="18000000">
          <a:off x="1230209" y="1077023"/>
          <a:ext cx="641209" cy="214503"/>
        </a:xfrm>
        <a:prstGeom prst="leftRightArrow">
          <a:avLst>
            <a:gd name="adj1" fmla="val 60000"/>
            <a:gd name="adj2" fmla="val 50000"/>
          </a:avLst>
        </a:prstGeom>
        <a:solidFill>
          <a:schemeClr val="accent5">
            <a:shade val="90000"/>
            <a:hueOff val="179592"/>
            <a:satOff val="-31865"/>
            <a:lumOff val="303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noProof="0" dirty="0"/>
        </a:p>
      </dsp:txBody>
      <dsp:txXfrm>
        <a:off x="1294560" y="1119924"/>
        <a:ext cx="512507" cy="128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5F56-775C-4FBF-819E-EAD0AF88D5AC}">
      <dsp:nvSpPr>
        <dsp:cNvPr id="0" name=""/>
        <dsp:cNvSpPr/>
      </dsp:nvSpPr>
      <dsp:spPr>
        <a:xfrm>
          <a:off x="1706" y="0"/>
          <a:ext cx="2655093" cy="5418667"/>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1</a:t>
          </a:r>
        </a:p>
      </dsp:txBody>
      <dsp:txXfrm>
        <a:off x="1706" y="2167466"/>
        <a:ext cx="2655093" cy="2167466"/>
      </dsp:txXfrm>
    </dsp:sp>
    <dsp:sp modelId="{7800E8CC-B973-4179-986D-C93A7C446278}">
      <dsp:nvSpPr>
        <dsp:cNvPr id="0" name=""/>
        <dsp:cNvSpPr/>
      </dsp:nvSpPr>
      <dsp:spPr>
        <a:xfrm>
          <a:off x="427045" y="325120"/>
          <a:ext cx="1804416" cy="1804416"/>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7A6B8-D716-4C80-8D21-896ABC13FB9D}">
      <dsp:nvSpPr>
        <dsp:cNvPr id="0" name=""/>
        <dsp:cNvSpPr/>
      </dsp:nvSpPr>
      <dsp:spPr>
        <a:xfrm>
          <a:off x="2726177" y="0"/>
          <a:ext cx="2655093" cy="5418667"/>
        </a:xfrm>
        <a:prstGeom prst="roundRect">
          <a:avLst>
            <a:gd name="adj" fmla="val 10000"/>
          </a:avLst>
        </a:prstGeom>
        <a:solidFill>
          <a:schemeClr val="accent5">
            <a:shade val="80000"/>
            <a:hueOff val="89837"/>
            <a:satOff val="-16143"/>
            <a:lumOff val="16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2</a:t>
          </a:r>
        </a:p>
      </dsp:txBody>
      <dsp:txXfrm>
        <a:off x="2726177" y="2167466"/>
        <a:ext cx="2655093" cy="2167466"/>
      </dsp:txXfrm>
    </dsp:sp>
    <dsp:sp modelId="{A7159027-F6A1-47B7-AACE-FEE50102513C}">
      <dsp:nvSpPr>
        <dsp:cNvPr id="0" name=""/>
        <dsp:cNvSpPr/>
      </dsp:nvSpPr>
      <dsp:spPr>
        <a:xfrm>
          <a:off x="3216610" y="281489"/>
          <a:ext cx="1804416" cy="1804416"/>
        </a:xfrm>
        <a:prstGeom prst="ellipse">
          <a:avLst/>
        </a:prstGeom>
        <a:solidFill>
          <a:schemeClr val="accent5">
            <a:tint val="50000"/>
            <a:hueOff val="14849"/>
            <a:satOff val="-1162"/>
            <a:lumOff val="6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B9319-45A1-4817-8C8C-452BAECC390A}">
      <dsp:nvSpPr>
        <dsp:cNvPr id="0" name=""/>
        <dsp:cNvSpPr/>
      </dsp:nvSpPr>
      <dsp:spPr>
        <a:xfrm>
          <a:off x="5471199" y="0"/>
          <a:ext cx="2655093" cy="5418667"/>
        </a:xfrm>
        <a:prstGeom prst="roundRect">
          <a:avLst>
            <a:gd name="adj" fmla="val 10000"/>
          </a:avLst>
        </a:prstGeom>
        <a:solidFill>
          <a:schemeClr val="accent5">
            <a:shade val="80000"/>
            <a:hueOff val="179674"/>
            <a:satOff val="-32286"/>
            <a:lumOff val="323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3</a:t>
          </a:r>
        </a:p>
      </dsp:txBody>
      <dsp:txXfrm>
        <a:off x="5471199" y="2167466"/>
        <a:ext cx="2655093" cy="2167466"/>
      </dsp:txXfrm>
    </dsp:sp>
    <dsp:sp modelId="{712C5801-71BC-4816-856E-CD7EAD0FCD0C}">
      <dsp:nvSpPr>
        <dsp:cNvPr id="0" name=""/>
        <dsp:cNvSpPr/>
      </dsp:nvSpPr>
      <dsp:spPr>
        <a:xfrm>
          <a:off x="5896538" y="325120"/>
          <a:ext cx="1804416" cy="1804416"/>
        </a:xfrm>
        <a:prstGeom prst="ellipse">
          <a:avLst/>
        </a:prstGeom>
        <a:solidFill>
          <a:schemeClr val="accent5">
            <a:tint val="50000"/>
            <a:hueOff val="29698"/>
            <a:satOff val="-2323"/>
            <a:lumOff val="13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CC788-CCAB-4CBD-BC9F-7C16900E10C0}">
      <dsp:nvSpPr>
        <dsp:cNvPr id="0" name=""/>
        <dsp:cNvSpPr/>
      </dsp:nvSpPr>
      <dsp:spPr>
        <a:xfrm>
          <a:off x="325119" y="4334933"/>
          <a:ext cx="7477760" cy="8128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5F56-775C-4FBF-819E-EAD0AF88D5AC}">
      <dsp:nvSpPr>
        <dsp:cNvPr id="0" name=""/>
        <dsp:cNvSpPr/>
      </dsp:nvSpPr>
      <dsp:spPr>
        <a:xfrm>
          <a:off x="1706" y="0"/>
          <a:ext cx="2655093" cy="5418667"/>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1</a:t>
          </a:r>
        </a:p>
      </dsp:txBody>
      <dsp:txXfrm>
        <a:off x="1706" y="2167466"/>
        <a:ext cx="2655093" cy="2167466"/>
      </dsp:txXfrm>
    </dsp:sp>
    <dsp:sp modelId="{7800E8CC-B973-4179-986D-C93A7C446278}">
      <dsp:nvSpPr>
        <dsp:cNvPr id="0" name=""/>
        <dsp:cNvSpPr/>
      </dsp:nvSpPr>
      <dsp:spPr>
        <a:xfrm>
          <a:off x="427045" y="325120"/>
          <a:ext cx="1804416" cy="1804416"/>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7A6B8-D716-4C80-8D21-896ABC13FB9D}">
      <dsp:nvSpPr>
        <dsp:cNvPr id="0" name=""/>
        <dsp:cNvSpPr/>
      </dsp:nvSpPr>
      <dsp:spPr>
        <a:xfrm>
          <a:off x="2736453"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2</a:t>
          </a:r>
        </a:p>
      </dsp:txBody>
      <dsp:txXfrm>
        <a:off x="2736453" y="2167466"/>
        <a:ext cx="2655093" cy="2167466"/>
      </dsp:txXfrm>
    </dsp:sp>
    <dsp:sp modelId="{A7159027-F6A1-47B7-AACE-FEE50102513C}">
      <dsp:nvSpPr>
        <dsp:cNvPr id="0" name=""/>
        <dsp:cNvSpPr/>
      </dsp:nvSpPr>
      <dsp:spPr>
        <a:xfrm>
          <a:off x="3161791"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B9319-45A1-4817-8C8C-452BAECC390A}">
      <dsp:nvSpPr>
        <dsp:cNvPr id="0" name=""/>
        <dsp:cNvSpPr/>
      </dsp:nvSpPr>
      <dsp:spPr>
        <a:xfrm>
          <a:off x="5471199"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3</a:t>
          </a:r>
        </a:p>
      </dsp:txBody>
      <dsp:txXfrm>
        <a:off x="5471199" y="2167466"/>
        <a:ext cx="2655093" cy="2167466"/>
      </dsp:txXfrm>
    </dsp:sp>
    <dsp:sp modelId="{712C5801-71BC-4816-856E-CD7EAD0FCD0C}">
      <dsp:nvSpPr>
        <dsp:cNvPr id="0" name=""/>
        <dsp:cNvSpPr/>
      </dsp:nvSpPr>
      <dsp:spPr>
        <a:xfrm>
          <a:off x="5896538"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CC788-CCAB-4CBD-BC9F-7C16900E10C0}">
      <dsp:nvSpPr>
        <dsp:cNvPr id="0" name=""/>
        <dsp:cNvSpPr/>
      </dsp:nvSpPr>
      <dsp:spPr>
        <a:xfrm>
          <a:off x="325119" y="4334933"/>
          <a:ext cx="7477760" cy="8128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5F56-775C-4FBF-819E-EAD0AF88D5AC}">
      <dsp:nvSpPr>
        <dsp:cNvPr id="0" name=""/>
        <dsp:cNvSpPr/>
      </dsp:nvSpPr>
      <dsp:spPr>
        <a:xfrm>
          <a:off x="1706"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1</a:t>
          </a:r>
        </a:p>
      </dsp:txBody>
      <dsp:txXfrm>
        <a:off x="1706" y="2167466"/>
        <a:ext cx="2655093" cy="2167466"/>
      </dsp:txXfrm>
    </dsp:sp>
    <dsp:sp modelId="{7800E8CC-B973-4179-986D-C93A7C446278}">
      <dsp:nvSpPr>
        <dsp:cNvPr id="0" name=""/>
        <dsp:cNvSpPr/>
      </dsp:nvSpPr>
      <dsp:spPr>
        <a:xfrm>
          <a:off x="427045"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7A6B8-D716-4C80-8D21-896ABC13FB9D}">
      <dsp:nvSpPr>
        <dsp:cNvPr id="0" name=""/>
        <dsp:cNvSpPr/>
      </dsp:nvSpPr>
      <dsp:spPr>
        <a:xfrm>
          <a:off x="2736453" y="0"/>
          <a:ext cx="2655093" cy="541866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2</a:t>
          </a:r>
        </a:p>
      </dsp:txBody>
      <dsp:txXfrm>
        <a:off x="2736453" y="2167466"/>
        <a:ext cx="2655093" cy="2167466"/>
      </dsp:txXfrm>
    </dsp:sp>
    <dsp:sp modelId="{A7159027-F6A1-47B7-AACE-FEE50102513C}">
      <dsp:nvSpPr>
        <dsp:cNvPr id="0" name=""/>
        <dsp:cNvSpPr/>
      </dsp:nvSpPr>
      <dsp:spPr>
        <a:xfrm>
          <a:off x="3161791"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B9319-45A1-4817-8C8C-452BAECC390A}">
      <dsp:nvSpPr>
        <dsp:cNvPr id="0" name=""/>
        <dsp:cNvSpPr/>
      </dsp:nvSpPr>
      <dsp:spPr>
        <a:xfrm>
          <a:off x="5471199"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3</a:t>
          </a:r>
        </a:p>
      </dsp:txBody>
      <dsp:txXfrm>
        <a:off x="5471199" y="2167466"/>
        <a:ext cx="2655093" cy="2167466"/>
      </dsp:txXfrm>
    </dsp:sp>
    <dsp:sp modelId="{712C5801-71BC-4816-856E-CD7EAD0FCD0C}">
      <dsp:nvSpPr>
        <dsp:cNvPr id="0" name=""/>
        <dsp:cNvSpPr/>
      </dsp:nvSpPr>
      <dsp:spPr>
        <a:xfrm>
          <a:off x="5896538"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CC788-CCAB-4CBD-BC9F-7C16900E10C0}">
      <dsp:nvSpPr>
        <dsp:cNvPr id="0" name=""/>
        <dsp:cNvSpPr/>
      </dsp:nvSpPr>
      <dsp:spPr>
        <a:xfrm>
          <a:off x="325119" y="4334933"/>
          <a:ext cx="7477760" cy="8128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5F56-775C-4FBF-819E-EAD0AF88D5AC}">
      <dsp:nvSpPr>
        <dsp:cNvPr id="0" name=""/>
        <dsp:cNvSpPr/>
      </dsp:nvSpPr>
      <dsp:spPr>
        <a:xfrm>
          <a:off x="1706"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1</a:t>
          </a:r>
        </a:p>
      </dsp:txBody>
      <dsp:txXfrm>
        <a:off x="1706" y="2167466"/>
        <a:ext cx="2655093" cy="2167466"/>
      </dsp:txXfrm>
    </dsp:sp>
    <dsp:sp modelId="{7800E8CC-B973-4179-986D-C93A7C446278}">
      <dsp:nvSpPr>
        <dsp:cNvPr id="0" name=""/>
        <dsp:cNvSpPr/>
      </dsp:nvSpPr>
      <dsp:spPr>
        <a:xfrm>
          <a:off x="427045"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7A6B8-D716-4C80-8D21-896ABC13FB9D}">
      <dsp:nvSpPr>
        <dsp:cNvPr id="0" name=""/>
        <dsp:cNvSpPr/>
      </dsp:nvSpPr>
      <dsp:spPr>
        <a:xfrm>
          <a:off x="2736453" y="0"/>
          <a:ext cx="2655093" cy="541866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2</a:t>
          </a:r>
        </a:p>
      </dsp:txBody>
      <dsp:txXfrm>
        <a:off x="2736453" y="2167466"/>
        <a:ext cx="2655093" cy="2167466"/>
      </dsp:txXfrm>
    </dsp:sp>
    <dsp:sp modelId="{A7159027-F6A1-47B7-AACE-FEE50102513C}">
      <dsp:nvSpPr>
        <dsp:cNvPr id="0" name=""/>
        <dsp:cNvSpPr/>
      </dsp:nvSpPr>
      <dsp:spPr>
        <a:xfrm>
          <a:off x="3161791"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B9319-45A1-4817-8C8C-452BAECC390A}">
      <dsp:nvSpPr>
        <dsp:cNvPr id="0" name=""/>
        <dsp:cNvSpPr/>
      </dsp:nvSpPr>
      <dsp:spPr>
        <a:xfrm>
          <a:off x="5471199" y="0"/>
          <a:ext cx="2655093" cy="5418667"/>
        </a:xfrm>
        <a:prstGeom prst="roundRect">
          <a:avLst>
            <a:gd name="adj" fmla="val 10000"/>
          </a:avLst>
        </a:prstGeom>
        <a:solidFill>
          <a:schemeClr val="accent5"/>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noProof="0" dirty="0">
              <a:latin typeface="Verdana" panose="020B0604030504040204" pitchFamily="34" charset="0"/>
              <a:ea typeface="Verdana" panose="020B0604030504040204" pitchFamily="34" charset="0"/>
            </a:rPr>
            <a:t>3</a:t>
          </a:r>
        </a:p>
      </dsp:txBody>
      <dsp:txXfrm>
        <a:off x="5471199" y="2167466"/>
        <a:ext cx="2655093" cy="2167466"/>
      </dsp:txXfrm>
    </dsp:sp>
    <dsp:sp modelId="{712C5801-71BC-4816-856E-CD7EAD0FCD0C}">
      <dsp:nvSpPr>
        <dsp:cNvPr id="0" name=""/>
        <dsp:cNvSpPr/>
      </dsp:nvSpPr>
      <dsp:spPr>
        <a:xfrm>
          <a:off x="5896538" y="325120"/>
          <a:ext cx="1804416" cy="180441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CC788-CCAB-4CBD-BC9F-7C16900E10C0}">
      <dsp:nvSpPr>
        <dsp:cNvPr id="0" name=""/>
        <dsp:cNvSpPr/>
      </dsp:nvSpPr>
      <dsp:spPr>
        <a:xfrm>
          <a:off x="325119" y="4334933"/>
          <a:ext cx="7477760" cy="81280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413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8B3CFA1D-E1CB-ABF8-0C67-E63B34B30D66}"/>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060151D1-A794-3615-38D2-6D91D0C9711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610E6C03-B4E7-E39A-9DFD-37738C6B37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78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16684277-4E95-B4F1-0FC0-502064791446}"/>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F9A00A4B-0F8B-DA5B-9AF8-AB88169F12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58D619B4-C9FC-8358-46B0-12CFA8891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44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16684277-4E95-B4F1-0FC0-502064791446}"/>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F9A00A4B-0F8B-DA5B-9AF8-AB88169F12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58D619B4-C9FC-8358-46B0-12CFA8891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44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16684277-4E95-B4F1-0FC0-502064791446}"/>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F9A00A4B-0F8B-DA5B-9AF8-AB88169F12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58D619B4-C9FC-8358-46B0-12CFA8891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64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D444F5E0-EFE7-957A-D03B-6BE6CBEB5EEB}"/>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816A0550-4055-92D3-80C0-E6993EAD9A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1EA010B5-6858-6B7C-9DD5-3A63557FA5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52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42A14CD-7D45-5606-57C3-09945BFFD685}"/>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7C05F3E5-68B0-7213-FB49-E829149F9C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dirty="0"/>
          </a:p>
        </p:txBody>
      </p:sp>
      <p:sp>
        <p:nvSpPr>
          <p:cNvPr id="215" name="Google Shape;215;p14:notes">
            <a:extLst>
              <a:ext uri="{FF2B5EF4-FFF2-40B4-BE49-F238E27FC236}">
                <a16:creationId xmlns:a16="http://schemas.microsoft.com/office/drawing/2014/main" id="{F4BC8363-8218-57F7-F511-235B0947FE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46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D365BE4F-4E8C-8B87-765E-02CB5F679996}"/>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38DBA72D-6ACE-7DED-80D0-0963CFAAA5A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A91297D9-183D-02D2-42F6-F55E933B06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87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D3157706-2D7A-7723-E9B1-BCB0B14B36B0}"/>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CDA2DAAA-B178-44E5-556E-40B3BB1489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30A9FEB3-1C44-4DFE-EB75-1DFEBB4571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81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5D37A9E-7F3B-92DE-0C2F-AB47ADA3325B}"/>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2325F377-311E-5FF2-1E5F-00603E383E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80566204-C530-C78A-DC4A-1546940EDB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0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D1D1927-224C-3D82-578F-89C78291B7F1}"/>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F07234A6-1191-154D-072F-C5BB2E91234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3F79B03E-15BD-8DD6-62CE-3CD3069174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65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18587D87-9B7E-6B6E-E1EC-B99C9D9C2D92}"/>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883C7034-2636-F3AA-A7FA-56C45CC570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30D6FC95-99C3-691A-9782-005FD46E51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91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FD18804-F82B-4B55-9FB4-F6F541821EDF}"/>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64F11CDF-D9AF-CF31-EBC6-18F08FA5DA6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v-SE" dirty="0"/>
          </a:p>
        </p:txBody>
      </p:sp>
      <p:sp>
        <p:nvSpPr>
          <p:cNvPr id="222" name="Google Shape;222;p15:notes">
            <a:extLst>
              <a:ext uri="{FF2B5EF4-FFF2-40B4-BE49-F238E27FC236}">
                <a16:creationId xmlns:a16="http://schemas.microsoft.com/office/drawing/2014/main" id="{62FDB516-BF12-352D-4669-E22BD63B3A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492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FD18804-F82B-4B55-9FB4-F6F541821EDF}"/>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64F11CDF-D9AF-CF31-EBC6-18F08FA5DA6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v-SE" dirty="0"/>
          </a:p>
        </p:txBody>
      </p:sp>
      <p:sp>
        <p:nvSpPr>
          <p:cNvPr id="222" name="Google Shape;222;p15:notes">
            <a:extLst>
              <a:ext uri="{FF2B5EF4-FFF2-40B4-BE49-F238E27FC236}">
                <a16:creationId xmlns:a16="http://schemas.microsoft.com/office/drawing/2014/main" id="{62FDB516-BF12-352D-4669-E22BD63B3A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822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03D454F9-16E0-64E9-98C2-CBBEDDD3BA66}"/>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9941A97B-AF1C-D7FF-0534-FC53913E71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B0748D0C-83B0-2B7D-E9BC-9616282A264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37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EF9333F-876D-9083-75F2-B1CF0D8D239E}"/>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AE0E4F7E-9553-9BA0-8493-6A7C9BA261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02BDB9A7-32A6-796B-CB11-73ACC1CE15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809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4737AC44-50EE-FAC0-FF2D-4C9B14EECC3D}"/>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531C4780-2942-D385-1707-E84E8D5935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9F7AE386-6C6B-71FB-387F-6CBA6607ED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09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B310CB8-95CD-51A9-F06E-17D412FCE96E}"/>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924BA0E3-FDE7-96BD-C1BF-AE6F6B79537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255B54DE-842D-95CE-6876-BC3EB854A2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030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579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ED39EE08-B8D8-6593-DBE4-C1C9302C6A6F}"/>
            </a:ext>
          </a:extLst>
        </p:cNvPr>
        <p:cNvGrpSpPr/>
        <p:nvPr/>
      </p:nvGrpSpPr>
      <p:grpSpPr>
        <a:xfrm>
          <a:off x="0" y="0"/>
          <a:ext cx="0" cy="0"/>
          <a:chOff x="0" y="0"/>
          <a:chExt cx="0" cy="0"/>
        </a:xfrm>
      </p:grpSpPr>
      <p:sp>
        <p:nvSpPr>
          <p:cNvPr id="279" name="Google Shape;279;p23:notes">
            <a:extLst>
              <a:ext uri="{FF2B5EF4-FFF2-40B4-BE49-F238E27FC236}">
                <a16:creationId xmlns:a16="http://schemas.microsoft.com/office/drawing/2014/main" id="{64224056-BCFE-0ABF-8B38-7F6854466C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0" name="Google Shape;280;p23:notes">
            <a:extLst>
              <a:ext uri="{FF2B5EF4-FFF2-40B4-BE49-F238E27FC236}">
                <a16:creationId xmlns:a16="http://schemas.microsoft.com/office/drawing/2014/main" id="{CA4BAB45-2A05-5B9F-C4D8-9E0CFB1F72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647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30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21599CA-AB67-AC9E-F3F5-B19258BAD2A5}"/>
            </a:ext>
          </a:extLst>
        </p:cNvPr>
        <p:cNvGrpSpPr/>
        <p:nvPr/>
      </p:nvGrpSpPr>
      <p:grpSpPr>
        <a:xfrm>
          <a:off x="0" y="0"/>
          <a:ext cx="0" cy="0"/>
          <a:chOff x="0" y="0"/>
          <a:chExt cx="0" cy="0"/>
        </a:xfrm>
      </p:grpSpPr>
      <p:sp>
        <p:nvSpPr>
          <p:cNvPr id="221" name="Google Shape;221;p15:notes">
            <a:extLst>
              <a:ext uri="{FF2B5EF4-FFF2-40B4-BE49-F238E27FC236}">
                <a16:creationId xmlns:a16="http://schemas.microsoft.com/office/drawing/2014/main" id="{8AEB0585-2EF3-1087-0E41-B18F6B9AD1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5:notes">
            <a:extLst>
              <a:ext uri="{FF2B5EF4-FFF2-40B4-BE49-F238E27FC236}">
                <a16:creationId xmlns:a16="http://schemas.microsoft.com/office/drawing/2014/main" id="{4B7B1D65-C72A-56AA-BB27-D5FCEDF904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30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8221B14-02E8-5C66-F3A9-B0C41A736A99}"/>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665406D2-E47C-3FD1-375C-AB447B80CB4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sv-SE" sz="1200" b="0" i="0" u="none" strike="noStrike" cap="none" dirty="0">
              <a:solidFill>
                <a:schemeClr val="dk1"/>
              </a:solidFill>
              <a:effectLst/>
              <a:latin typeface="Arial"/>
              <a:ea typeface="Arial"/>
              <a:cs typeface="Arial"/>
              <a:sym typeface="Arial"/>
            </a:endParaRPr>
          </a:p>
        </p:txBody>
      </p:sp>
      <p:sp>
        <p:nvSpPr>
          <p:cNvPr id="215" name="Google Shape;215;p14:notes">
            <a:extLst>
              <a:ext uri="{FF2B5EF4-FFF2-40B4-BE49-F238E27FC236}">
                <a16:creationId xmlns:a16="http://schemas.microsoft.com/office/drawing/2014/main" id="{0C295517-60B3-56C9-E6F9-617EE2E1E1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82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8221B14-02E8-5C66-F3A9-B0C41A736A99}"/>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665406D2-E47C-3FD1-375C-AB447B80CB4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dirty="0"/>
          </a:p>
        </p:txBody>
      </p:sp>
      <p:sp>
        <p:nvSpPr>
          <p:cNvPr id="215" name="Google Shape;215;p14:notes">
            <a:extLst>
              <a:ext uri="{FF2B5EF4-FFF2-40B4-BE49-F238E27FC236}">
                <a16:creationId xmlns:a16="http://schemas.microsoft.com/office/drawing/2014/main" id="{0C295517-60B3-56C9-E6F9-617EE2E1E1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20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8221B14-02E8-5C66-F3A9-B0C41A736A99}"/>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665406D2-E47C-3FD1-375C-AB447B80CB4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14:notes">
            <a:extLst>
              <a:ext uri="{FF2B5EF4-FFF2-40B4-BE49-F238E27FC236}">
                <a16:creationId xmlns:a16="http://schemas.microsoft.com/office/drawing/2014/main" id="{0C295517-60B3-56C9-E6F9-617EE2E1E1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81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3E743E3E-C049-A86D-4016-C01727C1889F}"/>
            </a:ext>
          </a:extLst>
        </p:cNvPr>
        <p:cNvGrpSpPr/>
        <p:nvPr/>
      </p:nvGrpSpPr>
      <p:grpSpPr>
        <a:xfrm>
          <a:off x="0" y="0"/>
          <a:ext cx="0" cy="0"/>
          <a:chOff x="0" y="0"/>
          <a:chExt cx="0" cy="0"/>
        </a:xfrm>
      </p:grpSpPr>
      <p:sp>
        <p:nvSpPr>
          <p:cNvPr id="214" name="Google Shape;214;p14:notes">
            <a:extLst>
              <a:ext uri="{FF2B5EF4-FFF2-40B4-BE49-F238E27FC236}">
                <a16:creationId xmlns:a16="http://schemas.microsoft.com/office/drawing/2014/main" id="{F6CA29BA-3B3D-1481-03BE-D0DCA9B8429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v-SE" dirty="0"/>
          </a:p>
        </p:txBody>
      </p:sp>
      <p:sp>
        <p:nvSpPr>
          <p:cNvPr id="215" name="Google Shape;215;p14:notes">
            <a:extLst>
              <a:ext uri="{FF2B5EF4-FFF2-40B4-BE49-F238E27FC236}">
                <a16:creationId xmlns:a16="http://schemas.microsoft.com/office/drawing/2014/main" id="{797615EA-68D7-819F-9D7D-BCCAB86EE0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65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358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8"/>
          <p:cNvSpPr txBox="1">
            <a:spLocks noGrp="1"/>
          </p:cNvSpPr>
          <p:nvPr>
            <p:ph type="subTitle" idx="1"/>
          </p:nvPr>
        </p:nvSpPr>
        <p:spPr>
          <a:xfrm>
            <a:off x="838200" y="4938048"/>
            <a:ext cx="9144000" cy="7143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703876"/>
              </a:buClr>
              <a:buSzPts val="2400"/>
              <a:buNone/>
              <a:defRPr sz="2400">
                <a:solidFill>
                  <a:srgbClr val="70387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8"/>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4"/>
        <p:cNvGrpSpPr/>
        <p:nvPr/>
      </p:nvGrpSpPr>
      <p:grpSpPr>
        <a:xfrm>
          <a:off x="0" y="0"/>
          <a:ext cx="0" cy="0"/>
          <a:chOff x="0" y="0"/>
          <a:chExt cx="0" cy="0"/>
        </a:xfrm>
      </p:grpSpPr>
      <p:sp>
        <p:nvSpPr>
          <p:cNvPr id="65" name="Google Shape;65;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43"/>
          <p:cNvSpPr txBox="1">
            <a:spLocks noGrp="1"/>
          </p:cNvSpPr>
          <p:nvPr>
            <p:ph type="body" idx="4"/>
          </p:nvPr>
        </p:nvSpPr>
        <p:spPr>
          <a:xfrm>
            <a:off x="6169025"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3">
  <p:cSld name="Comparison 3">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44"/>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44"/>
          <p:cNvSpPr txBox="1">
            <a:spLocks noGrp="1"/>
          </p:cNvSpPr>
          <p:nvPr>
            <p:ph type="body" idx="3"/>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body" idx="4"/>
          </p:nvPr>
        </p:nvSpPr>
        <p:spPr>
          <a:xfrm>
            <a:off x="6169027"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left">
  <p:cSld name="Picture with Caption left">
    <p:spTree>
      <p:nvGrpSpPr>
        <p:cNvPr id="1" name="Shape 89"/>
        <p:cNvGrpSpPr/>
        <p:nvPr/>
      </p:nvGrpSpPr>
      <p:grpSpPr>
        <a:xfrm>
          <a:off x="0" y="0"/>
          <a:ext cx="0" cy="0"/>
          <a:chOff x="0" y="0"/>
          <a:chExt cx="0" cy="0"/>
        </a:xfrm>
      </p:grpSpPr>
      <p:sp>
        <p:nvSpPr>
          <p:cNvPr id="90" name="Google Shape;9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0"/>
          <p:cNvSpPr>
            <a:spLocks noGrp="1"/>
          </p:cNvSpPr>
          <p:nvPr>
            <p:ph type="pic" idx="2"/>
          </p:nvPr>
        </p:nvSpPr>
        <p:spPr>
          <a:xfrm>
            <a:off x="5183188" y="987425"/>
            <a:ext cx="6172200" cy="4873625"/>
          </a:xfrm>
          <a:prstGeom prst="rect">
            <a:avLst/>
          </a:prstGeom>
          <a:noFill/>
          <a:ln>
            <a:noFill/>
          </a:ln>
        </p:spPr>
      </p:sp>
      <p:sp>
        <p:nvSpPr>
          <p:cNvPr id="92" name="Google Shape;92;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rt with Caption left">
  <p:cSld name="Chart with Caption left">
    <p:spTree>
      <p:nvGrpSpPr>
        <p:cNvPr id="1" name="Shape 93"/>
        <p:cNvGrpSpPr/>
        <p:nvPr/>
      </p:nvGrpSpPr>
      <p:grpSpPr>
        <a:xfrm>
          <a:off x="0" y="0"/>
          <a:ext cx="0" cy="0"/>
          <a:chOff x="0" y="0"/>
          <a:chExt cx="0" cy="0"/>
        </a:xfrm>
      </p:grpSpPr>
      <p:sp>
        <p:nvSpPr>
          <p:cNvPr id="94" name="Google Shape;94;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51"/>
          <p:cNvSpPr>
            <a:spLocks noGrp="1"/>
          </p:cNvSpPr>
          <p:nvPr>
            <p:ph type="chart" idx="2"/>
          </p:nvPr>
        </p:nvSpPr>
        <p:spPr>
          <a:xfrm>
            <a:off x="5595938" y="533400"/>
            <a:ext cx="5419725" cy="53355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p:cSld name="Contents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6542314" y="212725"/>
            <a:ext cx="4811486" cy="8431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6542088" y="1349375"/>
            <a:ext cx="4811712" cy="5105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3" type="obj">
  <p:cSld name="OBJEC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Google Shape;148;p7" descr="The PROMINENCE logo is a circular, half-divided shape that represents obesity, diversity, and inclusion in a single symbol. The circle alludes to obesity while simultaneously resembling the letter &quot;P&quot; of Prominence, which includes a laurel branch, a well-known element in the field of Education, one of the main objectives of the project. The PROMINENCE logo colours are teal and dark purple.">
            <a:extLst>
              <a:ext uri="{FF2B5EF4-FFF2-40B4-BE49-F238E27FC236}">
                <a16:creationId xmlns:a16="http://schemas.microsoft.com/office/drawing/2014/main" id="{39E21F65-09D9-0756-A499-D278C78BFF20}"/>
              </a:ext>
            </a:extLst>
          </p:cNvPr>
          <p:cNvPicPr preferRelativeResize="0"/>
          <p:nvPr userDrawn="1"/>
        </p:nvPicPr>
        <p:blipFill rotWithShape="1">
          <a:blip r:embed="rId2">
            <a:alphaModFix/>
          </a:blip>
          <a:srcRect/>
          <a:stretch/>
        </p:blipFill>
        <p:spPr>
          <a:xfrm>
            <a:off x="5367867" y="282611"/>
            <a:ext cx="6210264" cy="6210264"/>
          </a:xfrm>
          <a:prstGeom prst="rect">
            <a:avLst/>
          </a:prstGeom>
          <a:noFill/>
          <a:ln>
            <a:noFill/>
          </a:ln>
        </p:spPr>
      </p:pic>
      <p:sp>
        <p:nvSpPr>
          <p:cNvPr id="4" name="Rectángulo 3">
            <a:extLst>
              <a:ext uri="{FF2B5EF4-FFF2-40B4-BE49-F238E27FC236}">
                <a16:creationId xmlns:a16="http://schemas.microsoft.com/office/drawing/2014/main" id="{068FF5DD-4A30-A8D5-ADC6-66339B5BF437}"/>
              </a:ext>
            </a:extLst>
          </p:cNvPr>
          <p:cNvSpPr/>
          <p:nvPr userDrawn="1"/>
        </p:nvSpPr>
        <p:spPr>
          <a:xfrm>
            <a:off x="613869" y="406372"/>
            <a:ext cx="4599432" cy="5962741"/>
          </a:xfrm>
          <a:prstGeom prst="rect">
            <a:avLst/>
          </a:prstGeom>
          <a:solidFill>
            <a:srgbClr val="7038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19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2">
  <p:cSld name="Comparison 2">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3"/>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body" idx="4"/>
          </p:nvPr>
        </p:nvSpPr>
        <p:spPr>
          <a:xfrm>
            <a:off x="6169027"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Colour 2">
  <p:cSld name="Content with Caption Colour 2">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9788" y="457200"/>
            <a:ext cx="3932237" cy="707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9788" y="1404257"/>
            <a:ext cx="3932237" cy="4464731"/>
          </a:xfrm>
          <a:prstGeom prst="rect">
            <a:avLst/>
          </a:prstGeom>
          <a:solidFill>
            <a:srgbClr val="703876">
              <a:alpha val="49803"/>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38"/>
          <p:cNvSpPr txBox="1">
            <a:spLocks noGrp="1"/>
          </p:cNvSpPr>
          <p:nvPr>
            <p:ph type="body" idx="2"/>
          </p:nvPr>
        </p:nvSpPr>
        <p:spPr>
          <a:xfrm>
            <a:off x="5183188" y="1404257"/>
            <a:ext cx="6172200" cy="44567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69" r:id="rId16"/>
    <p:sldLayoutId id="2147483671" r:id="rId17"/>
    <p:sldLayoutId id="214748367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yss.se/wp-content/uploads/2023/05/FYSS-short-English-and-translated-versions_EUPAP.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CSXyQL3ZfdU" TargetMode="External"/><Relationship Id="rId4" Type="http://schemas.openxmlformats.org/officeDocument/2006/relationships/hyperlink" Target="https://www.youtube.com/watch?v=oO80XyBDrl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0.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18.sv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27.svg"/><Relationship Id="rId5" Type="http://schemas.openxmlformats.org/officeDocument/2006/relationships/diagramQuickStyle" Target="../diagrams/quickStyle4.xml"/><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29.svg"/><Relationship Id="rId5" Type="http://schemas.openxmlformats.org/officeDocument/2006/relationships/diagramQuickStyle" Target="../diagrams/quickStyle5.xml"/><Relationship Id="rId10" Type="http://schemas.openxmlformats.org/officeDocument/2006/relationships/image" Target="../media/image28.png"/><Relationship Id="rId4" Type="http://schemas.openxmlformats.org/officeDocument/2006/relationships/diagramLayout" Target="../diagrams/layout5.xml"/><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33.svg"/><Relationship Id="rId5" Type="http://schemas.openxmlformats.org/officeDocument/2006/relationships/diagramQuickStyle" Target="../diagrams/quickStyle6.xml"/><Relationship Id="rId10" Type="http://schemas.openxmlformats.org/officeDocument/2006/relationships/image" Target="../media/image32.png"/><Relationship Id="rId4" Type="http://schemas.openxmlformats.org/officeDocument/2006/relationships/diagramLayout" Target="../diagrams/layout6.xml"/><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www.folkhalsomyndigheten.se/the-public-health-agency-of-sweden/living-conditions-and-lifestyle/physical-activity/eupap-a-european-model-for-physical-activity-on-prescription/public-documents/" TargetMode="External"/><Relationship Id="rId3" Type="http://schemas.openxmlformats.org/officeDocument/2006/relationships/hyperlink" Target="https://www.who.int/news-room/fact-sheets/detail/obesity-and-overweight" TargetMode="External"/><Relationship Id="rId7" Type="http://schemas.openxmlformats.org/officeDocument/2006/relationships/hyperlink" Target="https://doi.org/10.1186/s12889-019-6830-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doi.org/10.1080/02813432.2016.1253820" TargetMode="External"/><Relationship Id="rId5" Type="http://schemas.openxmlformats.org/officeDocument/2006/relationships/hyperlink" Target="https://doi.org/10.1080/02813432.2023.2288126" TargetMode="External"/><Relationship Id="rId4" Type="http://schemas.openxmlformats.org/officeDocument/2006/relationships/hyperlink" Target="https://www.who.int/europe/publications/i/item/978924001488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A4BFD-008D-BD93-537C-379B11EC8C11}"/>
              </a:ext>
            </a:extLst>
          </p:cNvPr>
          <p:cNvSpPr>
            <a:spLocks noGrp="1"/>
          </p:cNvSpPr>
          <p:nvPr>
            <p:ph type="title"/>
          </p:nvPr>
        </p:nvSpPr>
        <p:spPr>
          <a:xfrm>
            <a:off x="6407349" y="685691"/>
            <a:ext cx="4811486" cy="843189"/>
          </a:xfrm>
        </p:spPr>
        <p:txBody>
          <a:bodyPr>
            <a:normAutofit/>
          </a:bodyPr>
          <a:lstStyle/>
          <a:p>
            <a:r>
              <a:rPr lang="en-GB" sz="3000" b="1" noProof="0" dirty="0">
                <a:latin typeface="Verdana" panose="020B0604030504040204" pitchFamily="34" charset="0"/>
                <a:ea typeface="Verdana" panose="020B0604030504040204" pitchFamily="34" charset="0"/>
              </a:rPr>
              <a:t>Student preparation </a:t>
            </a:r>
          </a:p>
        </p:txBody>
      </p:sp>
      <p:sp>
        <p:nvSpPr>
          <p:cNvPr id="3" name="Platshållare för text 2">
            <a:extLst>
              <a:ext uri="{FF2B5EF4-FFF2-40B4-BE49-F238E27FC236}">
                <a16:creationId xmlns:a16="http://schemas.microsoft.com/office/drawing/2014/main" id="{D4136D1D-805F-7923-B9FD-1220D510E90F}"/>
              </a:ext>
            </a:extLst>
          </p:cNvPr>
          <p:cNvSpPr>
            <a:spLocks noGrp="1"/>
          </p:cNvSpPr>
          <p:nvPr>
            <p:ph type="body" idx="1"/>
          </p:nvPr>
        </p:nvSpPr>
        <p:spPr>
          <a:xfrm>
            <a:off x="6542088" y="1349374"/>
            <a:ext cx="4811712" cy="5979078"/>
          </a:xfrm>
        </p:spPr>
        <p:txBody>
          <a:bodyPr>
            <a:normAutofit/>
          </a:bodyPr>
          <a:lstStyle/>
          <a:p>
            <a:pPr marL="101600" indent="0">
              <a:buNone/>
            </a:pPr>
            <a:r>
              <a:rPr lang="en-GB" sz="1600" noProof="0" dirty="0">
                <a:latin typeface="Verdana" panose="020B0604030504040204" pitchFamily="34" charset="0"/>
                <a:ea typeface="Verdana" panose="020B0604030504040204" pitchFamily="34" charset="0"/>
              </a:rPr>
              <a:t>Before this practical introduction and workshop, it is recommended that the students read and watch the following: </a:t>
            </a:r>
          </a:p>
          <a:p>
            <a:endParaRPr lang="en-GB" sz="1600" noProof="0" dirty="0">
              <a:latin typeface="Verdana" panose="020B0604030504040204" pitchFamily="34" charset="0"/>
              <a:ea typeface="Verdana" panose="020B0604030504040204" pitchFamily="34" charset="0"/>
            </a:endParaRPr>
          </a:p>
          <a:p>
            <a:pPr marL="101600" indent="0">
              <a:buNone/>
            </a:pPr>
            <a:r>
              <a:rPr lang="en-GB" sz="1600" noProof="0" dirty="0">
                <a:latin typeface="Verdana" panose="020B0604030504040204" pitchFamily="34" charset="0"/>
                <a:ea typeface="Verdana" panose="020B0604030504040204" pitchFamily="34" charset="0"/>
              </a:rPr>
              <a:t>1. Physical activity recommendations for people with overweight and obesity:</a:t>
            </a:r>
          </a:p>
          <a:p>
            <a:pPr marL="101600" indent="0">
              <a:buNone/>
            </a:pPr>
            <a:r>
              <a:rPr lang="en-GB" sz="1600" noProof="0" dirty="0">
                <a:latin typeface="Verdana" panose="020B0604030504040204" pitchFamily="34" charset="0"/>
                <a:ea typeface="Verdana" panose="020B0604030504040204" pitchFamily="34" charset="0"/>
                <a:hlinkClick r:id="rId3"/>
              </a:rPr>
              <a:t>EUPAP FYSS-short</a:t>
            </a:r>
            <a:r>
              <a:rPr lang="en-GB" sz="1600" noProof="0" dirty="0">
                <a:latin typeface="Verdana" panose="020B0604030504040204" pitchFamily="34" charset="0"/>
                <a:ea typeface="Verdana" panose="020B0604030504040204" pitchFamily="34" charset="0"/>
              </a:rPr>
              <a:t> (page 56 -57)</a:t>
            </a:r>
            <a:r>
              <a:rPr lang="en-GB" sz="1600" baseline="30000" noProof="0" dirty="0">
                <a:latin typeface="Verdana" panose="020B0604030504040204" pitchFamily="34" charset="0"/>
                <a:ea typeface="Verdana" panose="020B0604030504040204" pitchFamily="34" charset="0"/>
              </a:rPr>
              <a:t>1</a:t>
            </a:r>
          </a:p>
          <a:p>
            <a:pPr marL="101600" indent="0">
              <a:buNone/>
            </a:pPr>
            <a:r>
              <a:rPr lang="en-GB" sz="1600" noProof="0" dirty="0">
                <a:latin typeface="Verdana" panose="020B0604030504040204" pitchFamily="34" charset="0"/>
                <a:ea typeface="Verdana" panose="020B0604030504040204" pitchFamily="34" charset="0"/>
              </a:rPr>
              <a:t>2. Introduction to the trans-theoretical model: </a:t>
            </a:r>
            <a:r>
              <a:rPr lang="en-GB" sz="1600" noProof="0" dirty="0">
                <a:latin typeface="Verdana" panose="020B0604030504040204" pitchFamily="34" charset="0"/>
                <a:ea typeface="Verdana" panose="020B0604030504040204" pitchFamily="34" charset="0"/>
                <a:hlinkClick r:id="rId4"/>
              </a:rPr>
              <a:t>https://www.youtube.com/watch?v=oO80XyBDrl0</a:t>
            </a:r>
            <a:endParaRPr lang="en-GB" sz="1600" noProof="0" dirty="0">
              <a:latin typeface="Verdana" panose="020B0604030504040204" pitchFamily="34" charset="0"/>
              <a:ea typeface="Verdana" panose="020B0604030504040204" pitchFamily="34" charset="0"/>
            </a:endParaRPr>
          </a:p>
          <a:p>
            <a:pPr marL="101600" indent="0">
              <a:buNone/>
            </a:pPr>
            <a:endParaRPr lang="en-GB" sz="1600" noProof="0" dirty="0">
              <a:latin typeface="Verdana" panose="020B0604030504040204" pitchFamily="34" charset="0"/>
              <a:ea typeface="Verdana" panose="020B0604030504040204" pitchFamily="34" charset="0"/>
            </a:endParaRPr>
          </a:p>
          <a:p>
            <a:pPr marL="101600" indent="0">
              <a:buNone/>
            </a:pPr>
            <a:r>
              <a:rPr lang="en-GB" sz="1600" noProof="0" dirty="0">
                <a:latin typeface="Verdana" panose="020B0604030504040204" pitchFamily="34" charset="0"/>
                <a:ea typeface="Verdana" panose="020B0604030504040204" pitchFamily="34" charset="0"/>
              </a:rPr>
              <a:t>3. Introduction to the social-cognitive theory: </a:t>
            </a:r>
            <a:r>
              <a:rPr lang="en-GB" sz="1600" noProof="0" dirty="0">
                <a:latin typeface="Verdana" panose="020B0604030504040204" pitchFamily="34" charset="0"/>
                <a:ea typeface="Verdana" panose="020B0604030504040204" pitchFamily="34" charset="0"/>
                <a:hlinkClick r:id="rId5"/>
              </a:rPr>
              <a:t>Social Cognitive Theory (Explained in 3 Minutes)</a:t>
            </a:r>
            <a:endParaRPr lang="en-GB" sz="1600" noProof="0" dirty="0">
              <a:latin typeface="Verdana" panose="020B0604030504040204" pitchFamily="34" charset="0"/>
              <a:ea typeface="Verdana" panose="020B0604030504040204" pitchFamily="34" charset="0"/>
            </a:endParaRPr>
          </a:p>
          <a:p>
            <a:pPr marL="101600" indent="0">
              <a:buNone/>
            </a:pPr>
            <a:endParaRPr lang="en-GB" sz="1600" baseline="30000" dirty="0">
              <a:latin typeface="Verdana" panose="020B0604030504040204" pitchFamily="34" charset="0"/>
              <a:ea typeface="Verdana" panose="020B0604030504040204" pitchFamily="34" charset="0"/>
            </a:endParaRPr>
          </a:p>
          <a:p>
            <a:pPr marL="101600" indent="0">
              <a:buNone/>
            </a:pPr>
            <a:endParaRPr lang="en-GB" sz="1000" baseline="30000" dirty="0">
              <a:latin typeface="Verdana" panose="020B0604030504040204" pitchFamily="34" charset="0"/>
              <a:ea typeface="Verdana" panose="020B0604030504040204" pitchFamily="34" charset="0"/>
            </a:endParaRPr>
          </a:p>
          <a:p>
            <a:pPr marL="101600" indent="0">
              <a:buNone/>
            </a:pPr>
            <a:r>
              <a:rPr lang="en-GB" sz="1000" baseline="30000" dirty="0">
                <a:latin typeface="Verdana" panose="020B0604030504040204" pitchFamily="34" charset="0"/>
                <a:ea typeface="Verdana" panose="020B0604030504040204" pitchFamily="34" charset="0"/>
              </a:rPr>
              <a:t>1 </a:t>
            </a:r>
            <a:r>
              <a:rPr lang="en-US" sz="1000" dirty="0">
                <a:latin typeface="Verdana" panose="020B0604030504040204" pitchFamily="34" charset="0"/>
                <a:ea typeface="Verdana" panose="020B0604030504040204" pitchFamily="34" charset="0"/>
              </a:rPr>
              <a:t>Public Health Agency of Sweden, on behalf of the EUPAP Consortium. FYSS-short – Physical Activity in the Prevention and Treatment of Disease. Eds: </a:t>
            </a:r>
            <a:r>
              <a:rPr lang="en-US" sz="1000" dirty="0" err="1">
                <a:latin typeface="Verdana" panose="020B0604030504040204" pitchFamily="34" charset="0"/>
                <a:ea typeface="Verdana" panose="020B0604030504040204" pitchFamily="34" charset="0"/>
              </a:rPr>
              <a:t>Emtner</a:t>
            </a:r>
            <a:r>
              <a:rPr lang="en-US" sz="1000" dirty="0">
                <a:latin typeface="Verdana" panose="020B0604030504040204" pitchFamily="34" charset="0"/>
                <a:ea typeface="Verdana" panose="020B0604030504040204" pitchFamily="34" charset="0"/>
              </a:rPr>
              <a:t> M, </a:t>
            </a:r>
            <a:r>
              <a:rPr lang="en-US" sz="1000" dirty="0" err="1">
                <a:latin typeface="Verdana" panose="020B0604030504040204" pitchFamily="34" charset="0"/>
                <a:ea typeface="Verdana" panose="020B0604030504040204" pitchFamily="34" charset="0"/>
              </a:rPr>
              <a:t>Hagströmer</a:t>
            </a:r>
            <a:r>
              <a:rPr lang="en-US" sz="1000" dirty="0">
                <a:latin typeface="Verdana" panose="020B0604030504040204" pitchFamily="34" charset="0"/>
                <a:ea typeface="Verdana" panose="020B0604030504040204" pitchFamily="34" charset="0"/>
              </a:rPr>
              <a:t> M, Jansson E (YFA) and coordinating editor Friberg M (Public Health Agency of Sweden). Solna: Public Health Agency of Sweden, 2019.</a:t>
            </a:r>
            <a:endParaRPr lang="en-GB" sz="2200" noProof="0" dirty="0"/>
          </a:p>
        </p:txBody>
      </p:sp>
      <p:sp>
        <p:nvSpPr>
          <p:cNvPr id="4" name="textruta 3">
            <a:extLst>
              <a:ext uri="{FF2B5EF4-FFF2-40B4-BE49-F238E27FC236}">
                <a16:creationId xmlns:a16="http://schemas.microsoft.com/office/drawing/2014/main" id="{6AB714E3-F2C2-8FDE-F08C-B6534C61020A}"/>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a:t>
            </a:r>
          </a:p>
        </p:txBody>
      </p:sp>
    </p:spTree>
    <p:extLst>
      <p:ext uri="{BB962C8B-B14F-4D97-AF65-F5344CB8AC3E}">
        <p14:creationId xmlns:p14="http://schemas.microsoft.com/office/powerpoint/2010/main" val="603878979"/>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E2A42B17-AD35-49B8-D11E-9A3BE66BB1C7}"/>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934FB959-56BE-B7D3-B598-93D1087C8AC9}"/>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graphicFrame>
        <p:nvGraphicFramePr>
          <p:cNvPr id="14" name="Diagram 13">
            <a:extLst>
              <a:ext uri="{FF2B5EF4-FFF2-40B4-BE49-F238E27FC236}">
                <a16:creationId xmlns:a16="http://schemas.microsoft.com/office/drawing/2014/main" id="{0FCD9D4B-B0FB-F566-35B6-367BF050CF6D}"/>
              </a:ext>
            </a:extLst>
          </p:cNvPr>
          <p:cNvGraphicFramePr/>
          <p:nvPr>
            <p:extLst>
              <p:ext uri="{D42A27DB-BD31-4B8C-83A1-F6EECF244321}">
                <p14:modId xmlns:p14="http://schemas.microsoft.com/office/powerpoint/2010/main" val="897190243"/>
              </p:ext>
            </p:extLst>
          </p:nvPr>
        </p:nvGraphicFramePr>
        <p:xfrm>
          <a:off x="3211881" y="3047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203;p12">
            <a:extLst>
              <a:ext uri="{FF2B5EF4-FFF2-40B4-BE49-F238E27FC236}">
                <a16:creationId xmlns:a16="http://schemas.microsoft.com/office/drawing/2014/main" id="{BDB95322-3F1E-FD30-43CB-7A68BD45959F}"/>
              </a:ext>
            </a:extLst>
          </p:cNvPr>
          <p:cNvSpPr txBox="1">
            <a:spLocks/>
          </p:cNvSpPr>
          <p:nvPr/>
        </p:nvSpPr>
        <p:spPr>
          <a:xfrm>
            <a:off x="141684" y="1488486"/>
            <a:ext cx="2682012" cy="33064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sz="2300" b="1" noProof="0" dirty="0"/>
          </a:p>
        </p:txBody>
      </p:sp>
      <p:sp>
        <p:nvSpPr>
          <p:cNvPr id="16" name="textruta 15">
            <a:extLst>
              <a:ext uri="{FF2B5EF4-FFF2-40B4-BE49-F238E27FC236}">
                <a16:creationId xmlns:a16="http://schemas.microsoft.com/office/drawing/2014/main" id="{79B8A5DE-C838-53C1-49DE-DD3F6A67C373}"/>
              </a:ext>
            </a:extLst>
          </p:cNvPr>
          <p:cNvSpPr txBox="1"/>
          <p:nvPr/>
        </p:nvSpPr>
        <p:spPr>
          <a:xfrm>
            <a:off x="5501778" y="4827759"/>
            <a:ext cx="4251485" cy="400110"/>
          </a:xfrm>
          <a:prstGeom prst="rect">
            <a:avLst/>
          </a:prstGeom>
          <a:noFill/>
        </p:spPr>
        <p:txBody>
          <a:bodyPr wrap="none" rtlCol="0">
            <a:spAutoFit/>
          </a:bodyPr>
          <a:lstStyle/>
          <a:p>
            <a:r>
              <a:rPr lang="en-GB" sz="2000" b="1" noProof="0" dirty="0">
                <a:solidFill>
                  <a:srgbClr val="703876"/>
                </a:solidFill>
                <a:latin typeface="Verdana" panose="020B0604030504040204" pitchFamily="34" charset="0"/>
                <a:ea typeface="Verdana" panose="020B0604030504040204" pitchFamily="34" charset="0"/>
              </a:rPr>
              <a:t>Person-centred perspective </a:t>
            </a:r>
          </a:p>
        </p:txBody>
      </p:sp>
      <p:sp>
        <p:nvSpPr>
          <p:cNvPr id="18" name="textruta 17">
            <a:extLst>
              <a:ext uri="{FF2B5EF4-FFF2-40B4-BE49-F238E27FC236}">
                <a16:creationId xmlns:a16="http://schemas.microsoft.com/office/drawing/2014/main" id="{7B47D58A-1403-EA06-D600-472F227A6712}"/>
              </a:ext>
            </a:extLst>
          </p:cNvPr>
          <p:cNvSpPr txBox="1"/>
          <p:nvPr/>
        </p:nvSpPr>
        <p:spPr>
          <a:xfrm>
            <a:off x="3654444" y="1134543"/>
            <a:ext cx="1694794" cy="646331"/>
          </a:xfrm>
          <a:prstGeom prst="rect">
            <a:avLst/>
          </a:prstGeom>
          <a:noFill/>
        </p:spPr>
        <p:txBody>
          <a:bodyPr wrap="square" rtlCol="0">
            <a:spAutoFit/>
          </a:bodyPr>
          <a:lstStyle/>
          <a:p>
            <a:pPr algn="ctr"/>
            <a:r>
              <a:rPr lang="en-GB" sz="1800" noProof="0" dirty="0">
                <a:solidFill>
                  <a:srgbClr val="703876"/>
                </a:solidFill>
                <a:latin typeface="Verdana" panose="020B0604030504040204" pitchFamily="34" charset="0"/>
                <a:ea typeface="Verdana" panose="020B0604030504040204" pitchFamily="34" charset="0"/>
              </a:rPr>
              <a:t>Individual</a:t>
            </a:r>
          </a:p>
          <a:p>
            <a:pPr algn="ctr"/>
            <a:r>
              <a:rPr lang="en-GB" sz="1800" noProof="0" dirty="0">
                <a:solidFill>
                  <a:srgbClr val="703876"/>
                </a:solidFill>
                <a:latin typeface="Verdana" panose="020B0604030504040204" pitchFamily="34" charset="0"/>
                <a:ea typeface="Verdana" panose="020B0604030504040204" pitchFamily="34" charset="0"/>
              </a:rPr>
              <a:t>consultation</a:t>
            </a:r>
          </a:p>
        </p:txBody>
      </p:sp>
      <p:sp>
        <p:nvSpPr>
          <p:cNvPr id="19" name="textruta 18">
            <a:extLst>
              <a:ext uri="{FF2B5EF4-FFF2-40B4-BE49-F238E27FC236}">
                <a16:creationId xmlns:a16="http://schemas.microsoft.com/office/drawing/2014/main" id="{8ECB2914-B1D6-D0EB-BF78-20789EFC5BE8}"/>
              </a:ext>
            </a:extLst>
          </p:cNvPr>
          <p:cNvSpPr txBox="1"/>
          <p:nvPr/>
        </p:nvSpPr>
        <p:spPr>
          <a:xfrm>
            <a:off x="6428484" y="1062268"/>
            <a:ext cx="1694794" cy="923330"/>
          </a:xfrm>
          <a:prstGeom prst="rect">
            <a:avLst/>
          </a:prstGeom>
          <a:noFill/>
        </p:spPr>
        <p:txBody>
          <a:bodyPr wrap="square" rtlCol="0">
            <a:spAutoFit/>
          </a:bodyPr>
          <a:lstStyle/>
          <a:p>
            <a:pPr algn="ctr"/>
            <a:r>
              <a:rPr lang="en-GB" sz="1800" noProof="0" dirty="0">
                <a:solidFill>
                  <a:srgbClr val="703876"/>
                </a:solidFill>
                <a:latin typeface="Verdana" panose="020B0604030504040204" pitchFamily="34" charset="0"/>
                <a:ea typeface="Verdana" panose="020B0604030504040204" pitchFamily="34" charset="0"/>
              </a:rPr>
              <a:t>PA with a written prescription</a:t>
            </a:r>
          </a:p>
        </p:txBody>
      </p:sp>
      <p:sp>
        <p:nvSpPr>
          <p:cNvPr id="20" name="textruta 19">
            <a:extLst>
              <a:ext uri="{FF2B5EF4-FFF2-40B4-BE49-F238E27FC236}">
                <a16:creationId xmlns:a16="http://schemas.microsoft.com/office/drawing/2014/main" id="{92826961-2C89-0FF7-9239-23964803C9FB}"/>
              </a:ext>
            </a:extLst>
          </p:cNvPr>
          <p:cNvSpPr txBox="1"/>
          <p:nvPr/>
        </p:nvSpPr>
        <p:spPr>
          <a:xfrm>
            <a:off x="9132725" y="1166908"/>
            <a:ext cx="1805236" cy="646331"/>
          </a:xfrm>
          <a:prstGeom prst="rect">
            <a:avLst/>
          </a:prstGeom>
          <a:noFill/>
        </p:spPr>
        <p:txBody>
          <a:bodyPr wrap="square" rtlCol="0">
            <a:spAutoFit/>
          </a:bodyPr>
          <a:lstStyle/>
          <a:p>
            <a:pPr algn="ctr"/>
            <a:r>
              <a:rPr lang="en-GB" sz="1800" noProof="0" dirty="0">
                <a:solidFill>
                  <a:srgbClr val="703876"/>
                </a:solidFill>
                <a:latin typeface="Verdana" panose="020B0604030504040204" pitchFamily="34" charset="0"/>
                <a:ea typeface="Verdana" panose="020B0604030504040204" pitchFamily="34" charset="0"/>
              </a:rPr>
              <a:t>Individualised follow-up</a:t>
            </a:r>
          </a:p>
        </p:txBody>
      </p:sp>
      <p:pic>
        <p:nvPicPr>
          <p:cNvPr id="21" name="Bild 20" descr="Styrelserum med hel fyllning">
            <a:extLst>
              <a:ext uri="{FF2B5EF4-FFF2-40B4-BE49-F238E27FC236}">
                <a16:creationId xmlns:a16="http://schemas.microsoft.com/office/drawing/2014/main" id="{CAC91C49-0EAF-62AD-51CB-E087CCBE54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5581" y="3856514"/>
            <a:ext cx="914400" cy="914400"/>
          </a:xfrm>
          <a:prstGeom prst="rect">
            <a:avLst/>
          </a:prstGeom>
        </p:spPr>
      </p:pic>
      <p:pic>
        <p:nvPicPr>
          <p:cNvPr id="22" name="Bild 21" descr="Checklista med hel fyllning">
            <a:extLst>
              <a:ext uri="{FF2B5EF4-FFF2-40B4-BE49-F238E27FC236}">
                <a16:creationId xmlns:a16="http://schemas.microsoft.com/office/drawing/2014/main" id="{D96A3DC0-6E0A-C3D9-DE4C-A32E83F09D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29647" y="3986102"/>
            <a:ext cx="765561" cy="765561"/>
          </a:xfrm>
          <a:prstGeom prst="rect">
            <a:avLst/>
          </a:prstGeom>
        </p:spPr>
      </p:pic>
      <p:pic>
        <p:nvPicPr>
          <p:cNvPr id="23" name="Bild 22" descr="Cirklar med pilar med hel fyllning">
            <a:extLst>
              <a:ext uri="{FF2B5EF4-FFF2-40B4-BE49-F238E27FC236}">
                <a16:creationId xmlns:a16="http://schemas.microsoft.com/office/drawing/2014/main" id="{D4B91CE9-AF8D-9586-5A90-D42A3A9679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78143" y="3911682"/>
            <a:ext cx="914400" cy="914400"/>
          </a:xfrm>
          <a:prstGeom prst="rect">
            <a:avLst/>
          </a:prstGeom>
        </p:spPr>
      </p:pic>
      <p:sp>
        <p:nvSpPr>
          <p:cNvPr id="7" name="Google Shape;218;p14">
            <a:extLst>
              <a:ext uri="{FF2B5EF4-FFF2-40B4-BE49-F238E27FC236}">
                <a16:creationId xmlns:a16="http://schemas.microsoft.com/office/drawing/2014/main" id="{4FBF72CD-8DBB-49C1-9061-1847E3655A60}"/>
              </a:ext>
            </a:extLst>
          </p:cNvPr>
          <p:cNvSpPr txBox="1">
            <a:spLocks/>
          </p:cNvSpPr>
          <p:nvPr/>
        </p:nvSpPr>
        <p:spPr>
          <a:xfrm>
            <a:off x="193204" y="689316"/>
            <a:ext cx="2931463" cy="386343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400" b="1" dirty="0">
                <a:latin typeface="Verdana" panose="020B0604030504040204" pitchFamily="34" charset="0"/>
                <a:ea typeface="Verdana" panose="020B0604030504040204" pitchFamily="34" charset="0"/>
              </a:rPr>
              <a:t>Part 1.</a:t>
            </a:r>
            <a:br>
              <a:rPr lang="en-GB" sz="26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1.6 Introduction to Physical Activity on Prescription (PAP)</a:t>
            </a:r>
          </a:p>
          <a:p>
            <a:endParaRPr lang="en-GB" sz="2200" dirty="0">
              <a:latin typeface="Verdana" panose="020B0604030504040204" pitchFamily="34" charset="0"/>
              <a:ea typeface="Verdana" panose="020B0604030504040204" pitchFamily="34" charset="0"/>
            </a:endParaRPr>
          </a:p>
          <a:p>
            <a:r>
              <a:rPr lang="en-GB" sz="1800" dirty="0">
                <a:latin typeface="Verdana" panose="020B0604030504040204" pitchFamily="34" charset="0"/>
                <a:ea typeface="Verdana" panose="020B0604030504040204" pitchFamily="34" charset="0"/>
              </a:rPr>
              <a:t>The 3 core components </a:t>
            </a:r>
          </a:p>
          <a:p>
            <a:r>
              <a:rPr lang="en-GB" sz="1800" dirty="0">
                <a:latin typeface="Verdana" panose="020B0604030504040204" pitchFamily="34" charset="0"/>
                <a:ea typeface="Verdana" panose="020B0604030504040204" pitchFamily="34" charset="0"/>
              </a:rPr>
              <a:t>of PAP </a:t>
            </a:r>
          </a:p>
          <a:p>
            <a:endParaRPr lang="en-GB" sz="2200" dirty="0"/>
          </a:p>
        </p:txBody>
      </p:sp>
      <p:sp>
        <p:nvSpPr>
          <p:cNvPr id="3" name="textruta 2">
            <a:extLst>
              <a:ext uri="{FF2B5EF4-FFF2-40B4-BE49-F238E27FC236}">
                <a16:creationId xmlns:a16="http://schemas.microsoft.com/office/drawing/2014/main" id="{BE12285B-B2AE-01AB-CA8C-3F1C0F015270}"/>
              </a:ext>
            </a:extLst>
          </p:cNvPr>
          <p:cNvSpPr txBox="1"/>
          <p:nvPr/>
        </p:nvSpPr>
        <p:spPr>
          <a:xfrm>
            <a:off x="6089296" y="6454775"/>
            <a:ext cx="470530"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10</a:t>
            </a:r>
          </a:p>
        </p:txBody>
      </p:sp>
    </p:spTree>
    <p:extLst>
      <p:ext uri="{BB962C8B-B14F-4D97-AF65-F5344CB8AC3E}">
        <p14:creationId xmlns:p14="http://schemas.microsoft.com/office/powerpoint/2010/main" val="1111678955"/>
      </p:ext>
    </p:extLst>
  </p:cSld>
  <p:clrMapOvr>
    <a:masterClrMapping/>
  </p:clrMapOvr>
  <mc:AlternateContent xmlns:mc="http://schemas.openxmlformats.org/markup-compatibility/2006" xmlns:p14="http://schemas.microsoft.com/office/powerpoint/2010/main">
    <mc:Choice Requires="p14">
      <p:transition spd="slow" p14:dur="2000" advTm="25091"/>
    </mc:Choice>
    <mc:Fallback xmlns="">
      <p:transition spd="slow" advTm="250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BA04AD1-C2F3-24FD-7EBD-E09F7B06EA3A}"/>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00CC2E2B-584A-F4F2-FEAF-977421A4B43D}"/>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graphicFrame>
        <p:nvGraphicFramePr>
          <p:cNvPr id="14" name="Diagram 13">
            <a:extLst>
              <a:ext uri="{FF2B5EF4-FFF2-40B4-BE49-F238E27FC236}">
                <a16:creationId xmlns:a16="http://schemas.microsoft.com/office/drawing/2014/main" id="{95A2C868-1488-5603-323A-DF73026882F2}"/>
              </a:ext>
            </a:extLst>
          </p:cNvPr>
          <p:cNvGraphicFramePr/>
          <p:nvPr>
            <p:extLst>
              <p:ext uri="{D42A27DB-BD31-4B8C-83A1-F6EECF244321}">
                <p14:modId xmlns:p14="http://schemas.microsoft.com/office/powerpoint/2010/main" val="1654495142"/>
              </p:ext>
            </p:extLst>
          </p:nvPr>
        </p:nvGraphicFramePr>
        <p:xfrm>
          <a:off x="3211881" y="3047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203;p12">
            <a:extLst>
              <a:ext uri="{FF2B5EF4-FFF2-40B4-BE49-F238E27FC236}">
                <a16:creationId xmlns:a16="http://schemas.microsoft.com/office/drawing/2014/main" id="{8C76611C-4935-9996-C1E1-9EE04DBCBCF3}"/>
              </a:ext>
            </a:extLst>
          </p:cNvPr>
          <p:cNvSpPr txBox="1">
            <a:spLocks/>
          </p:cNvSpPr>
          <p:nvPr/>
        </p:nvSpPr>
        <p:spPr>
          <a:xfrm>
            <a:off x="141684" y="1488486"/>
            <a:ext cx="2682012" cy="33064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sz="2300" b="1" noProof="0" dirty="0"/>
          </a:p>
        </p:txBody>
      </p:sp>
      <p:sp>
        <p:nvSpPr>
          <p:cNvPr id="16" name="textruta 15">
            <a:extLst>
              <a:ext uri="{FF2B5EF4-FFF2-40B4-BE49-F238E27FC236}">
                <a16:creationId xmlns:a16="http://schemas.microsoft.com/office/drawing/2014/main" id="{516BF4D8-77E7-1D89-287D-7B484A3636AA}"/>
              </a:ext>
            </a:extLst>
          </p:cNvPr>
          <p:cNvSpPr txBox="1"/>
          <p:nvPr/>
        </p:nvSpPr>
        <p:spPr>
          <a:xfrm>
            <a:off x="5608657" y="4837450"/>
            <a:ext cx="4251485" cy="400110"/>
          </a:xfrm>
          <a:prstGeom prst="rect">
            <a:avLst/>
          </a:prstGeom>
          <a:noFill/>
        </p:spPr>
        <p:txBody>
          <a:bodyPr wrap="none" rtlCol="0">
            <a:spAutoFit/>
          </a:bodyPr>
          <a:lstStyle/>
          <a:p>
            <a:r>
              <a:rPr lang="en-GB" sz="2000" b="1" noProof="0" dirty="0">
                <a:solidFill>
                  <a:srgbClr val="703876"/>
                </a:solidFill>
                <a:latin typeface="Verdana" panose="020B0604030504040204" pitchFamily="34" charset="0"/>
                <a:ea typeface="Verdana" panose="020B0604030504040204" pitchFamily="34" charset="0"/>
              </a:rPr>
              <a:t>Person-centred perspective </a:t>
            </a:r>
          </a:p>
        </p:txBody>
      </p:sp>
      <p:sp>
        <p:nvSpPr>
          <p:cNvPr id="18" name="textruta 17">
            <a:extLst>
              <a:ext uri="{FF2B5EF4-FFF2-40B4-BE49-F238E27FC236}">
                <a16:creationId xmlns:a16="http://schemas.microsoft.com/office/drawing/2014/main" id="{CF1065A2-66D3-20C3-C932-840CD446DEBC}"/>
              </a:ext>
            </a:extLst>
          </p:cNvPr>
          <p:cNvSpPr txBox="1"/>
          <p:nvPr/>
        </p:nvSpPr>
        <p:spPr>
          <a:xfrm>
            <a:off x="3654444" y="1134543"/>
            <a:ext cx="1694794"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a:t>
            </a:r>
          </a:p>
          <a:p>
            <a:pPr algn="ctr"/>
            <a:r>
              <a:rPr lang="en-GB" sz="1900" noProof="0" dirty="0">
                <a:solidFill>
                  <a:srgbClr val="703876"/>
                </a:solidFill>
                <a:latin typeface="Verdana" panose="020B0604030504040204" pitchFamily="34" charset="0"/>
                <a:ea typeface="Verdana" panose="020B0604030504040204" pitchFamily="34" charset="0"/>
              </a:rPr>
              <a:t>consultation</a:t>
            </a:r>
          </a:p>
        </p:txBody>
      </p:sp>
      <p:sp>
        <p:nvSpPr>
          <p:cNvPr id="19" name="textruta 18">
            <a:extLst>
              <a:ext uri="{FF2B5EF4-FFF2-40B4-BE49-F238E27FC236}">
                <a16:creationId xmlns:a16="http://schemas.microsoft.com/office/drawing/2014/main" id="{2BE03161-D345-C36E-3C3A-6700B86DB343}"/>
              </a:ext>
            </a:extLst>
          </p:cNvPr>
          <p:cNvSpPr txBox="1"/>
          <p:nvPr/>
        </p:nvSpPr>
        <p:spPr>
          <a:xfrm>
            <a:off x="6428484" y="1062268"/>
            <a:ext cx="1694794" cy="969496"/>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PA with a written prescription</a:t>
            </a:r>
          </a:p>
        </p:txBody>
      </p:sp>
      <p:sp>
        <p:nvSpPr>
          <p:cNvPr id="20" name="textruta 19">
            <a:extLst>
              <a:ext uri="{FF2B5EF4-FFF2-40B4-BE49-F238E27FC236}">
                <a16:creationId xmlns:a16="http://schemas.microsoft.com/office/drawing/2014/main" id="{6B4DB5DF-0700-6511-B8C2-4A993C01AE10}"/>
              </a:ext>
            </a:extLst>
          </p:cNvPr>
          <p:cNvSpPr txBox="1"/>
          <p:nvPr/>
        </p:nvSpPr>
        <p:spPr>
          <a:xfrm>
            <a:off x="9093412" y="1208462"/>
            <a:ext cx="1878175"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Individualised follow-up</a:t>
            </a:r>
          </a:p>
        </p:txBody>
      </p:sp>
      <p:pic>
        <p:nvPicPr>
          <p:cNvPr id="21" name="Bild 20" descr="Styrelserum med hel fyllning">
            <a:extLst>
              <a:ext uri="{FF2B5EF4-FFF2-40B4-BE49-F238E27FC236}">
                <a16:creationId xmlns:a16="http://schemas.microsoft.com/office/drawing/2014/main" id="{C7EEBB8A-0B72-B624-67D0-40CDFB6D48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5581" y="3856514"/>
            <a:ext cx="914400" cy="914400"/>
          </a:xfrm>
          <a:prstGeom prst="rect">
            <a:avLst/>
          </a:prstGeom>
        </p:spPr>
      </p:pic>
      <p:pic>
        <p:nvPicPr>
          <p:cNvPr id="22" name="Bild 21" descr="Checklista med hel fyllning">
            <a:extLst>
              <a:ext uri="{FF2B5EF4-FFF2-40B4-BE49-F238E27FC236}">
                <a16:creationId xmlns:a16="http://schemas.microsoft.com/office/drawing/2014/main" id="{F53674C1-457F-805A-C7BE-CF1FC3B26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29647" y="3986102"/>
            <a:ext cx="765561" cy="765561"/>
          </a:xfrm>
          <a:prstGeom prst="rect">
            <a:avLst/>
          </a:prstGeom>
        </p:spPr>
      </p:pic>
      <p:pic>
        <p:nvPicPr>
          <p:cNvPr id="23" name="Bild 22" descr="Cirklar med pilar med hel fyllning">
            <a:extLst>
              <a:ext uri="{FF2B5EF4-FFF2-40B4-BE49-F238E27FC236}">
                <a16:creationId xmlns:a16="http://schemas.microsoft.com/office/drawing/2014/main" id="{867E7F82-C31E-6310-A734-27497061D6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78143" y="3911682"/>
            <a:ext cx="914400" cy="914400"/>
          </a:xfrm>
          <a:prstGeom prst="rect">
            <a:avLst/>
          </a:prstGeom>
        </p:spPr>
      </p:pic>
      <p:sp>
        <p:nvSpPr>
          <p:cNvPr id="7" name="Google Shape;218;p14">
            <a:extLst>
              <a:ext uri="{FF2B5EF4-FFF2-40B4-BE49-F238E27FC236}">
                <a16:creationId xmlns:a16="http://schemas.microsoft.com/office/drawing/2014/main" id="{5BF9465D-739D-1F01-E8F5-C375E3C1A5DF}"/>
              </a:ext>
            </a:extLst>
          </p:cNvPr>
          <p:cNvSpPr txBox="1">
            <a:spLocks/>
          </p:cNvSpPr>
          <p:nvPr/>
        </p:nvSpPr>
        <p:spPr>
          <a:xfrm>
            <a:off x="193205" y="689316"/>
            <a:ext cx="2616756" cy="386343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400" b="1" dirty="0">
                <a:latin typeface="Verdana" panose="020B0604030504040204" pitchFamily="34" charset="0"/>
                <a:ea typeface="Verdana" panose="020B0604030504040204" pitchFamily="34" charset="0"/>
              </a:rPr>
              <a:t>Part 1.</a:t>
            </a:r>
            <a:br>
              <a:rPr lang="en-GB" sz="24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1.7 Introduction to Physical Activity on Prescription (PAP)</a:t>
            </a:r>
          </a:p>
          <a:p>
            <a:endParaRPr lang="en-GB" sz="1800" dirty="0">
              <a:latin typeface="Verdana" panose="020B0604030504040204" pitchFamily="34" charset="0"/>
              <a:ea typeface="Verdana" panose="020B0604030504040204" pitchFamily="34" charset="0"/>
            </a:endParaRPr>
          </a:p>
          <a:p>
            <a:r>
              <a:rPr lang="en-GB" sz="1800" dirty="0">
                <a:latin typeface="Verdana" panose="020B0604030504040204" pitchFamily="34" charset="0"/>
                <a:ea typeface="Verdana" panose="020B0604030504040204" pitchFamily="34" charset="0"/>
              </a:rPr>
              <a:t>The 3 core components </a:t>
            </a:r>
          </a:p>
          <a:p>
            <a:r>
              <a:rPr lang="en-GB" sz="1800" dirty="0">
                <a:latin typeface="Verdana" panose="020B0604030504040204" pitchFamily="34" charset="0"/>
                <a:ea typeface="Verdana" panose="020B0604030504040204" pitchFamily="34" charset="0"/>
              </a:rPr>
              <a:t>of PAP </a:t>
            </a:r>
          </a:p>
          <a:p>
            <a:endParaRPr lang="en-GB" sz="2200" dirty="0"/>
          </a:p>
        </p:txBody>
      </p:sp>
      <p:sp>
        <p:nvSpPr>
          <p:cNvPr id="2" name="textruta 1">
            <a:extLst>
              <a:ext uri="{FF2B5EF4-FFF2-40B4-BE49-F238E27FC236}">
                <a16:creationId xmlns:a16="http://schemas.microsoft.com/office/drawing/2014/main" id="{18F48CC3-25DF-7D7D-D113-1B0994813C93}"/>
              </a:ext>
            </a:extLst>
          </p:cNvPr>
          <p:cNvSpPr txBox="1"/>
          <p:nvPr/>
        </p:nvSpPr>
        <p:spPr>
          <a:xfrm>
            <a:off x="6089297" y="6454775"/>
            <a:ext cx="523538"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11</a:t>
            </a:r>
          </a:p>
        </p:txBody>
      </p:sp>
    </p:spTree>
    <p:extLst>
      <p:ext uri="{BB962C8B-B14F-4D97-AF65-F5344CB8AC3E}">
        <p14:creationId xmlns:p14="http://schemas.microsoft.com/office/powerpoint/2010/main" val="84799948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BA04AD1-C2F3-24FD-7EBD-E09F7B06EA3A}"/>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00CC2E2B-584A-F4F2-FEAF-977421A4B43D}"/>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latin typeface="Verdana" panose="020B0604030504040204" pitchFamily="34" charset="0"/>
              <a:ea typeface="Verdana" panose="020B0604030504040204" pitchFamily="34" charset="0"/>
            </a:endParaRPr>
          </a:p>
          <a:p>
            <a:pPr marL="228600" lvl="0" indent="-228600" algn="l" rtl="0">
              <a:lnSpc>
                <a:spcPct val="90000"/>
              </a:lnSpc>
              <a:spcBef>
                <a:spcPts val="1000"/>
              </a:spcBef>
              <a:spcAft>
                <a:spcPts val="0"/>
              </a:spcAft>
              <a:buClr>
                <a:schemeClr val="dk1"/>
              </a:buClr>
              <a:buSzPts val="2000"/>
              <a:buChar char="•"/>
            </a:pPr>
            <a:endParaRPr lang="en-GB" sz="2200" noProof="0" dirty="0">
              <a:latin typeface="Verdana" panose="020B0604030504040204" pitchFamily="34" charset="0"/>
              <a:ea typeface="Verdana" panose="020B0604030504040204" pitchFamily="34" charset="0"/>
            </a:endParaRPr>
          </a:p>
        </p:txBody>
      </p:sp>
      <p:graphicFrame>
        <p:nvGraphicFramePr>
          <p:cNvPr id="14" name="Diagram 13">
            <a:extLst>
              <a:ext uri="{FF2B5EF4-FFF2-40B4-BE49-F238E27FC236}">
                <a16:creationId xmlns:a16="http://schemas.microsoft.com/office/drawing/2014/main" id="{95A2C868-1488-5603-323A-DF73026882F2}"/>
              </a:ext>
            </a:extLst>
          </p:cNvPr>
          <p:cNvGraphicFramePr/>
          <p:nvPr>
            <p:extLst>
              <p:ext uri="{D42A27DB-BD31-4B8C-83A1-F6EECF244321}">
                <p14:modId xmlns:p14="http://schemas.microsoft.com/office/powerpoint/2010/main" val="3738163663"/>
              </p:ext>
            </p:extLst>
          </p:nvPr>
        </p:nvGraphicFramePr>
        <p:xfrm>
          <a:off x="3211881" y="3047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203;p12">
            <a:extLst>
              <a:ext uri="{FF2B5EF4-FFF2-40B4-BE49-F238E27FC236}">
                <a16:creationId xmlns:a16="http://schemas.microsoft.com/office/drawing/2014/main" id="{8C76611C-4935-9996-C1E1-9EE04DBCBCF3}"/>
              </a:ext>
            </a:extLst>
          </p:cNvPr>
          <p:cNvSpPr txBox="1">
            <a:spLocks/>
          </p:cNvSpPr>
          <p:nvPr/>
        </p:nvSpPr>
        <p:spPr>
          <a:xfrm>
            <a:off x="141684" y="1488486"/>
            <a:ext cx="2682012" cy="33064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sz="2300" b="1" noProof="0" dirty="0"/>
          </a:p>
        </p:txBody>
      </p:sp>
      <p:sp>
        <p:nvSpPr>
          <p:cNvPr id="16" name="textruta 15">
            <a:extLst>
              <a:ext uri="{FF2B5EF4-FFF2-40B4-BE49-F238E27FC236}">
                <a16:creationId xmlns:a16="http://schemas.microsoft.com/office/drawing/2014/main" id="{516BF4D8-77E7-1D89-287D-7B484A3636AA}"/>
              </a:ext>
            </a:extLst>
          </p:cNvPr>
          <p:cNvSpPr txBox="1"/>
          <p:nvPr/>
        </p:nvSpPr>
        <p:spPr>
          <a:xfrm>
            <a:off x="5608657" y="4837450"/>
            <a:ext cx="4251485" cy="400110"/>
          </a:xfrm>
          <a:prstGeom prst="rect">
            <a:avLst/>
          </a:prstGeom>
          <a:noFill/>
        </p:spPr>
        <p:txBody>
          <a:bodyPr wrap="none" rtlCol="0">
            <a:spAutoFit/>
          </a:bodyPr>
          <a:lstStyle/>
          <a:p>
            <a:r>
              <a:rPr lang="en-GB" sz="2000" b="1" noProof="0" dirty="0">
                <a:solidFill>
                  <a:srgbClr val="703876"/>
                </a:solidFill>
                <a:latin typeface="Verdana" panose="020B0604030504040204" pitchFamily="34" charset="0"/>
                <a:ea typeface="Verdana" panose="020B0604030504040204" pitchFamily="34" charset="0"/>
              </a:rPr>
              <a:t>Person-centred perspective </a:t>
            </a:r>
          </a:p>
        </p:txBody>
      </p:sp>
      <p:sp>
        <p:nvSpPr>
          <p:cNvPr id="18" name="textruta 17">
            <a:extLst>
              <a:ext uri="{FF2B5EF4-FFF2-40B4-BE49-F238E27FC236}">
                <a16:creationId xmlns:a16="http://schemas.microsoft.com/office/drawing/2014/main" id="{CF1065A2-66D3-20C3-C932-840CD446DEBC}"/>
              </a:ext>
            </a:extLst>
          </p:cNvPr>
          <p:cNvSpPr txBox="1"/>
          <p:nvPr/>
        </p:nvSpPr>
        <p:spPr>
          <a:xfrm>
            <a:off x="3654444" y="1134543"/>
            <a:ext cx="1694794"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a:t>
            </a:r>
          </a:p>
          <a:p>
            <a:pPr algn="ctr"/>
            <a:r>
              <a:rPr lang="en-GB" sz="1900" noProof="0" dirty="0">
                <a:solidFill>
                  <a:srgbClr val="703876"/>
                </a:solidFill>
                <a:latin typeface="Verdana" panose="020B0604030504040204" pitchFamily="34" charset="0"/>
                <a:ea typeface="Verdana" panose="020B0604030504040204" pitchFamily="34" charset="0"/>
              </a:rPr>
              <a:t>consultation</a:t>
            </a:r>
          </a:p>
        </p:txBody>
      </p:sp>
      <p:sp>
        <p:nvSpPr>
          <p:cNvPr id="19" name="textruta 18">
            <a:extLst>
              <a:ext uri="{FF2B5EF4-FFF2-40B4-BE49-F238E27FC236}">
                <a16:creationId xmlns:a16="http://schemas.microsoft.com/office/drawing/2014/main" id="{2BE03161-D345-C36E-3C3A-6700B86DB343}"/>
              </a:ext>
            </a:extLst>
          </p:cNvPr>
          <p:cNvSpPr txBox="1"/>
          <p:nvPr/>
        </p:nvSpPr>
        <p:spPr>
          <a:xfrm>
            <a:off x="6428484" y="1062268"/>
            <a:ext cx="1694794" cy="969496"/>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PA with a written prescription</a:t>
            </a:r>
          </a:p>
        </p:txBody>
      </p:sp>
      <p:sp>
        <p:nvSpPr>
          <p:cNvPr id="20" name="textruta 19">
            <a:extLst>
              <a:ext uri="{FF2B5EF4-FFF2-40B4-BE49-F238E27FC236}">
                <a16:creationId xmlns:a16="http://schemas.microsoft.com/office/drawing/2014/main" id="{6B4DB5DF-0700-6511-B8C2-4A993C01AE10}"/>
              </a:ext>
            </a:extLst>
          </p:cNvPr>
          <p:cNvSpPr txBox="1"/>
          <p:nvPr/>
        </p:nvSpPr>
        <p:spPr>
          <a:xfrm>
            <a:off x="9023865" y="1208462"/>
            <a:ext cx="2022955"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Individualised follow-up</a:t>
            </a:r>
          </a:p>
        </p:txBody>
      </p:sp>
      <p:pic>
        <p:nvPicPr>
          <p:cNvPr id="21" name="Bild 20" descr="Styrelserum med hel fyllning">
            <a:extLst>
              <a:ext uri="{FF2B5EF4-FFF2-40B4-BE49-F238E27FC236}">
                <a16:creationId xmlns:a16="http://schemas.microsoft.com/office/drawing/2014/main" id="{C7EEBB8A-0B72-B624-67D0-40CDFB6D48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5581" y="3856514"/>
            <a:ext cx="914400" cy="914400"/>
          </a:xfrm>
          <a:prstGeom prst="rect">
            <a:avLst/>
          </a:prstGeom>
        </p:spPr>
      </p:pic>
      <p:pic>
        <p:nvPicPr>
          <p:cNvPr id="23" name="Bild 22" descr="Cirklar med pilar med hel fyllning">
            <a:extLst>
              <a:ext uri="{FF2B5EF4-FFF2-40B4-BE49-F238E27FC236}">
                <a16:creationId xmlns:a16="http://schemas.microsoft.com/office/drawing/2014/main" id="{867E7F82-C31E-6310-A734-27497061D6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78143" y="3911682"/>
            <a:ext cx="914400" cy="914400"/>
          </a:xfrm>
          <a:prstGeom prst="rect">
            <a:avLst/>
          </a:prstGeom>
        </p:spPr>
      </p:pic>
      <p:sp>
        <p:nvSpPr>
          <p:cNvPr id="6" name="textruta 5">
            <a:extLst>
              <a:ext uri="{FF2B5EF4-FFF2-40B4-BE49-F238E27FC236}">
                <a16:creationId xmlns:a16="http://schemas.microsoft.com/office/drawing/2014/main" id="{52FA8F92-B0A9-0155-30A0-09FDD2EAD5C4}"/>
              </a:ext>
            </a:extLst>
          </p:cNvPr>
          <p:cNvSpPr txBox="1"/>
          <p:nvPr/>
        </p:nvSpPr>
        <p:spPr>
          <a:xfrm>
            <a:off x="6078523" y="4106132"/>
            <a:ext cx="2442875" cy="36933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800" b="1" noProof="0" dirty="0">
                <a:solidFill>
                  <a:srgbClr val="9DC4C9"/>
                </a:solidFill>
                <a:latin typeface="Verdana" panose="020B0604030504040204" pitchFamily="34" charset="0"/>
                <a:ea typeface="Verdana" panose="020B0604030504040204" pitchFamily="34" charset="0"/>
              </a:rPr>
              <a:t>Evidence-based</a:t>
            </a:r>
          </a:p>
        </p:txBody>
      </p:sp>
      <p:sp>
        <p:nvSpPr>
          <p:cNvPr id="10" name="Google Shape;218;p14">
            <a:extLst>
              <a:ext uri="{FF2B5EF4-FFF2-40B4-BE49-F238E27FC236}">
                <a16:creationId xmlns:a16="http://schemas.microsoft.com/office/drawing/2014/main" id="{7CC7B451-7475-8AA7-B382-798DEA03B760}"/>
              </a:ext>
            </a:extLst>
          </p:cNvPr>
          <p:cNvSpPr txBox="1">
            <a:spLocks/>
          </p:cNvSpPr>
          <p:nvPr/>
        </p:nvSpPr>
        <p:spPr>
          <a:xfrm>
            <a:off x="193205" y="689316"/>
            <a:ext cx="2616756" cy="386343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400" b="1" dirty="0">
                <a:latin typeface="Verdana" panose="020B0604030504040204" pitchFamily="34" charset="0"/>
                <a:ea typeface="Verdana" panose="020B0604030504040204" pitchFamily="34" charset="0"/>
              </a:rPr>
              <a:t>Part 1.</a:t>
            </a:r>
            <a:br>
              <a:rPr lang="en-GB" sz="24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1.8 Introduction to Physical Activity on Prescription (PAP)</a:t>
            </a:r>
          </a:p>
          <a:p>
            <a:endParaRPr lang="en-GB" sz="1800" dirty="0">
              <a:latin typeface="Verdana" panose="020B0604030504040204" pitchFamily="34" charset="0"/>
              <a:ea typeface="Verdana" panose="020B0604030504040204" pitchFamily="34" charset="0"/>
            </a:endParaRPr>
          </a:p>
          <a:p>
            <a:r>
              <a:rPr lang="en-GB" sz="1800" dirty="0">
                <a:latin typeface="Verdana" panose="020B0604030504040204" pitchFamily="34" charset="0"/>
                <a:ea typeface="Verdana" panose="020B0604030504040204" pitchFamily="34" charset="0"/>
              </a:rPr>
              <a:t>The 3 core components </a:t>
            </a:r>
          </a:p>
          <a:p>
            <a:r>
              <a:rPr lang="en-GB" sz="1800" dirty="0">
                <a:latin typeface="Verdana" panose="020B0604030504040204" pitchFamily="34" charset="0"/>
                <a:ea typeface="Verdana" panose="020B0604030504040204" pitchFamily="34" charset="0"/>
              </a:rPr>
              <a:t>of PAP </a:t>
            </a:r>
          </a:p>
        </p:txBody>
      </p:sp>
      <p:sp>
        <p:nvSpPr>
          <p:cNvPr id="2" name="textruta 1">
            <a:extLst>
              <a:ext uri="{FF2B5EF4-FFF2-40B4-BE49-F238E27FC236}">
                <a16:creationId xmlns:a16="http://schemas.microsoft.com/office/drawing/2014/main" id="{08BD0811-610A-92CA-69B5-D82548C379C1}"/>
              </a:ext>
            </a:extLst>
          </p:cNvPr>
          <p:cNvSpPr txBox="1"/>
          <p:nvPr/>
        </p:nvSpPr>
        <p:spPr>
          <a:xfrm>
            <a:off x="6089296" y="6454775"/>
            <a:ext cx="45727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12</a:t>
            </a:r>
          </a:p>
        </p:txBody>
      </p:sp>
    </p:spTree>
    <p:extLst>
      <p:ext uri="{BB962C8B-B14F-4D97-AF65-F5344CB8AC3E}">
        <p14:creationId xmlns:p14="http://schemas.microsoft.com/office/powerpoint/2010/main" val="3277106661"/>
      </p:ext>
    </p:extLst>
  </p:cSld>
  <p:clrMapOvr>
    <a:masterClrMapping/>
  </p:clrMapOvr>
  <mc:AlternateContent xmlns:mc="http://schemas.openxmlformats.org/markup-compatibility/2006" xmlns:p14="http://schemas.microsoft.com/office/powerpoint/2010/main">
    <mc:Choice Requires="p14">
      <p:transition spd="slow" p14:dur="2000" advTm="25091"/>
    </mc:Choice>
    <mc:Fallback xmlns="">
      <p:transition spd="slow" advTm="250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BA04AD1-C2F3-24FD-7EBD-E09F7B06EA3A}"/>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00CC2E2B-584A-F4F2-FEAF-977421A4B43D}"/>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latin typeface="Verdana" panose="020B0604030504040204" pitchFamily="34" charset="0"/>
              <a:ea typeface="Verdana" panose="020B0604030504040204" pitchFamily="34" charset="0"/>
            </a:endParaRPr>
          </a:p>
          <a:p>
            <a:pPr marL="228600" lvl="0" indent="-228600" algn="l" rtl="0">
              <a:lnSpc>
                <a:spcPct val="90000"/>
              </a:lnSpc>
              <a:spcBef>
                <a:spcPts val="1000"/>
              </a:spcBef>
              <a:spcAft>
                <a:spcPts val="0"/>
              </a:spcAft>
              <a:buClr>
                <a:schemeClr val="dk1"/>
              </a:buClr>
              <a:buSzPts val="2000"/>
              <a:buChar char="•"/>
            </a:pPr>
            <a:endParaRPr lang="en-GB" sz="2200" noProof="0" dirty="0">
              <a:latin typeface="Verdana" panose="020B0604030504040204" pitchFamily="34" charset="0"/>
              <a:ea typeface="Verdana" panose="020B0604030504040204" pitchFamily="34" charset="0"/>
            </a:endParaRPr>
          </a:p>
        </p:txBody>
      </p:sp>
      <p:graphicFrame>
        <p:nvGraphicFramePr>
          <p:cNvPr id="14" name="Diagram 13">
            <a:extLst>
              <a:ext uri="{FF2B5EF4-FFF2-40B4-BE49-F238E27FC236}">
                <a16:creationId xmlns:a16="http://schemas.microsoft.com/office/drawing/2014/main" id="{95A2C868-1488-5603-323A-DF73026882F2}"/>
              </a:ext>
            </a:extLst>
          </p:cNvPr>
          <p:cNvGraphicFramePr/>
          <p:nvPr>
            <p:extLst>
              <p:ext uri="{D42A27DB-BD31-4B8C-83A1-F6EECF244321}">
                <p14:modId xmlns:p14="http://schemas.microsoft.com/office/powerpoint/2010/main" val="605074718"/>
              </p:ext>
            </p:extLst>
          </p:nvPr>
        </p:nvGraphicFramePr>
        <p:xfrm>
          <a:off x="3211881" y="3047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203;p12">
            <a:extLst>
              <a:ext uri="{FF2B5EF4-FFF2-40B4-BE49-F238E27FC236}">
                <a16:creationId xmlns:a16="http://schemas.microsoft.com/office/drawing/2014/main" id="{8C76611C-4935-9996-C1E1-9EE04DBCBCF3}"/>
              </a:ext>
            </a:extLst>
          </p:cNvPr>
          <p:cNvSpPr txBox="1">
            <a:spLocks/>
          </p:cNvSpPr>
          <p:nvPr/>
        </p:nvSpPr>
        <p:spPr>
          <a:xfrm>
            <a:off x="141684" y="1488486"/>
            <a:ext cx="2682012" cy="33064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sz="2300" b="1" noProof="0" dirty="0">
              <a:latin typeface="Verdana" panose="020B0604030504040204" pitchFamily="34" charset="0"/>
              <a:ea typeface="Verdana" panose="020B0604030504040204" pitchFamily="34" charset="0"/>
            </a:endParaRPr>
          </a:p>
        </p:txBody>
      </p:sp>
      <p:sp>
        <p:nvSpPr>
          <p:cNvPr id="16" name="textruta 15">
            <a:extLst>
              <a:ext uri="{FF2B5EF4-FFF2-40B4-BE49-F238E27FC236}">
                <a16:creationId xmlns:a16="http://schemas.microsoft.com/office/drawing/2014/main" id="{516BF4D8-77E7-1D89-287D-7B484A3636AA}"/>
              </a:ext>
            </a:extLst>
          </p:cNvPr>
          <p:cNvSpPr txBox="1"/>
          <p:nvPr/>
        </p:nvSpPr>
        <p:spPr>
          <a:xfrm>
            <a:off x="5608657" y="4837450"/>
            <a:ext cx="4251485" cy="400110"/>
          </a:xfrm>
          <a:prstGeom prst="rect">
            <a:avLst/>
          </a:prstGeom>
          <a:noFill/>
        </p:spPr>
        <p:txBody>
          <a:bodyPr wrap="none" rtlCol="0">
            <a:spAutoFit/>
          </a:bodyPr>
          <a:lstStyle/>
          <a:p>
            <a:r>
              <a:rPr lang="en-GB" sz="2000" b="1" noProof="0" dirty="0">
                <a:solidFill>
                  <a:srgbClr val="703876"/>
                </a:solidFill>
                <a:latin typeface="Verdana" panose="020B0604030504040204" pitchFamily="34" charset="0"/>
                <a:ea typeface="Verdana" panose="020B0604030504040204" pitchFamily="34" charset="0"/>
              </a:rPr>
              <a:t>Person-centred perspective </a:t>
            </a:r>
          </a:p>
        </p:txBody>
      </p:sp>
      <p:sp>
        <p:nvSpPr>
          <p:cNvPr id="18" name="textruta 17">
            <a:extLst>
              <a:ext uri="{FF2B5EF4-FFF2-40B4-BE49-F238E27FC236}">
                <a16:creationId xmlns:a16="http://schemas.microsoft.com/office/drawing/2014/main" id="{CF1065A2-66D3-20C3-C932-840CD446DEBC}"/>
              </a:ext>
            </a:extLst>
          </p:cNvPr>
          <p:cNvSpPr txBox="1"/>
          <p:nvPr/>
        </p:nvSpPr>
        <p:spPr>
          <a:xfrm>
            <a:off x="3654444" y="1134543"/>
            <a:ext cx="1694794"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a:t>
            </a:r>
          </a:p>
          <a:p>
            <a:pPr algn="ctr"/>
            <a:r>
              <a:rPr lang="en-GB" sz="1900" noProof="0" dirty="0">
                <a:solidFill>
                  <a:srgbClr val="703876"/>
                </a:solidFill>
                <a:latin typeface="Verdana" panose="020B0604030504040204" pitchFamily="34" charset="0"/>
                <a:ea typeface="Verdana" panose="020B0604030504040204" pitchFamily="34" charset="0"/>
              </a:rPr>
              <a:t>consultation</a:t>
            </a:r>
          </a:p>
        </p:txBody>
      </p:sp>
      <p:sp>
        <p:nvSpPr>
          <p:cNvPr id="19" name="textruta 18">
            <a:extLst>
              <a:ext uri="{FF2B5EF4-FFF2-40B4-BE49-F238E27FC236}">
                <a16:creationId xmlns:a16="http://schemas.microsoft.com/office/drawing/2014/main" id="{2BE03161-D345-C36E-3C3A-6700B86DB343}"/>
              </a:ext>
            </a:extLst>
          </p:cNvPr>
          <p:cNvSpPr txBox="1"/>
          <p:nvPr/>
        </p:nvSpPr>
        <p:spPr>
          <a:xfrm>
            <a:off x="6428484" y="1062268"/>
            <a:ext cx="1694794" cy="969496"/>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PA with a written prescription</a:t>
            </a:r>
          </a:p>
        </p:txBody>
      </p:sp>
      <p:sp>
        <p:nvSpPr>
          <p:cNvPr id="20" name="textruta 19">
            <a:extLst>
              <a:ext uri="{FF2B5EF4-FFF2-40B4-BE49-F238E27FC236}">
                <a16:creationId xmlns:a16="http://schemas.microsoft.com/office/drawing/2014/main" id="{6B4DB5DF-0700-6511-B8C2-4A993C01AE10}"/>
              </a:ext>
            </a:extLst>
          </p:cNvPr>
          <p:cNvSpPr txBox="1"/>
          <p:nvPr/>
        </p:nvSpPr>
        <p:spPr>
          <a:xfrm>
            <a:off x="9064505" y="1149932"/>
            <a:ext cx="1941675" cy="677108"/>
          </a:xfrm>
          <a:prstGeom prst="rect">
            <a:avLst/>
          </a:prstGeom>
          <a:noFill/>
        </p:spPr>
        <p:txBody>
          <a:bodyPr wrap="square" rtlCol="0">
            <a:spAutoFit/>
          </a:bodyPr>
          <a:lstStyle/>
          <a:p>
            <a:pPr algn="ctr"/>
            <a:r>
              <a:rPr lang="en-GB" sz="1900" noProof="0" dirty="0">
                <a:solidFill>
                  <a:srgbClr val="703876"/>
                </a:solidFill>
                <a:latin typeface="Verdana" panose="020B0604030504040204" pitchFamily="34" charset="0"/>
                <a:ea typeface="Verdana" panose="020B0604030504040204" pitchFamily="34" charset="0"/>
              </a:rPr>
              <a:t>Individualised follow-up</a:t>
            </a:r>
          </a:p>
        </p:txBody>
      </p:sp>
      <p:pic>
        <p:nvPicPr>
          <p:cNvPr id="21" name="Bild 20" descr="Styrelserum med hel fyllning">
            <a:extLst>
              <a:ext uri="{FF2B5EF4-FFF2-40B4-BE49-F238E27FC236}">
                <a16:creationId xmlns:a16="http://schemas.microsoft.com/office/drawing/2014/main" id="{C7EEBB8A-0B72-B624-67D0-40CDFB6D48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5581" y="3856514"/>
            <a:ext cx="914400" cy="914400"/>
          </a:xfrm>
          <a:prstGeom prst="rect">
            <a:avLst/>
          </a:prstGeom>
        </p:spPr>
      </p:pic>
      <p:pic>
        <p:nvPicPr>
          <p:cNvPr id="23" name="Bild 22" descr="Cirklar med pilar med hel fyllning">
            <a:extLst>
              <a:ext uri="{FF2B5EF4-FFF2-40B4-BE49-F238E27FC236}">
                <a16:creationId xmlns:a16="http://schemas.microsoft.com/office/drawing/2014/main" id="{867E7F82-C31E-6310-A734-27497061D6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78143" y="3911682"/>
            <a:ext cx="914400" cy="914400"/>
          </a:xfrm>
          <a:prstGeom prst="rect">
            <a:avLst/>
          </a:prstGeom>
        </p:spPr>
      </p:pic>
      <p:sp>
        <p:nvSpPr>
          <p:cNvPr id="6" name="textruta 5">
            <a:extLst>
              <a:ext uri="{FF2B5EF4-FFF2-40B4-BE49-F238E27FC236}">
                <a16:creationId xmlns:a16="http://schemas.microsoft.com/office/drawing/2014/main" id="{52FA8F92-B0A9-0155-30A0-09FDD2EAD5C4}"/>
              </a:ext>
            </a:extLst>
          </p:cNvPr>
          <p:cNvSpPr txBox="1"/>
          <p:nvPr/>
        </p:nvSpPr>
        <p:spPr>
          <a:xfrm>
            <a:off x="6051426" y="4145744"/>
            <a:ext cx="2448909"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noProof="0" dirty="0">
                <a:solidFill>
                  <a:srgbClr val="9DC4C9"/>
                </a:solidFill>
                <a:latin typeface="Verdana" panose="020B0604030504040204" pitchFamily="34" charset="0"/>
                <a:ea typeface="Verdana" panose="020B0604030504040204" pitchFamily="34" charset="0"/>
              </a:rPr>
              <a:t>Evidence-based</a:t>
            </a:r>
          </a:p>
        </p:txBody>
      </p:sp>
      <p:sp>
        <p:nvSpPr>
          <p:cNvPr id="10" name="Google Shape;218;p14">
            <a:extLst>
              <a:ext uri="{FF2B5EF4-FFF2-40B4-BE49-F238E27FC236}">
                <a16:creationId xmlns:a16="http://schemas.microsoft.com/office/drawing/2014/main" id="{7CC7B451-7475-8AA7-B382-798DEA03B760}"/>
              </a:ext>
            </a:extLst>
          </p:cNvPr>
          <p:cNvSpPr txBox="1">
            <a:spLocks/>
          </p:cNvSpPr>
          <p:nvPr/>
        </p:nvSpPr>
        <p:spPr>
          <a:xfrm>
            <a:off x="193205" y="689316"/>
            <a:ext cx="2616756" cy="386343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400" b="1" dirty="0">
                <a:latin typeface="Verdana" panose="020B0604030504040204" pitchFamily="34" charset="0"/>
                <a:ea typeface="Verdana" panose="020B0604030504040204" pitchFamily="34" charset="0"/>
              </a:rPr>
              <a:t>Part 1.</a:t>
            </a:r>
            <a:br>
              <a:rPr lang="en-GB" sz="24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1.9 Introduction to Physical Activity on Prescription (PAP)</a:t>
            </a:r>
          </a:p>
          <a:p>
            <a:endParaRPr lang="en-GB" sz="2000" dirty="0">
              <a:latin typeface="Verdana" panose="020B0604030504040204" pitchFamily="34" charset="0"/>
              <a:ea typeface="Verdana" panose="020B0604030504040204" pitchFamily="34" charset="0"/>
            </a:endParaRPr>
          </a:p>
          <a:p>
            <a:r>
              <a:rPr lang="en-GB" sz="1800" dirty="0">
                <a:latin typeface="Verdana" panose="020B0604030504040204" pitchFamily="34" charset="0"/>
                <a:ea typeface="Verdana" panose="020B0604030504040204" pitchFamily="34" charset="0"/>
              </a:rPr>
              <a:t>The 3 core components </a:t>
            </a:r>
          </a:p>
          <a:p>
            <a:r>
              <a:rPr lang="en-GB" sz="1800" dirty="0">
                <a:latin typeface="Verdana" panose="020B0604030504040204" pitchFamily="34" charset="0"/>
                <a:ea typeface="Verdana" panose="020B0604030504040204" pitchFamily="34" charset="0"/>
              </a:rPr>
              <a:t>of PAP </a:t>
            </a:r>
          </a:p>
        </p:txBody>
      </p:sp>
      <p:sp>
        <p:nvSpPr>
          <p:cNvPr id="3" name="textruta 2">
            <a:extLst>
              <a:ext uri="{FF2B5EF4-FFF2-40B4-BE49-F238E27FC236}">
                <a16:creationId xmlns:a16="http://schemas.microsoft.com/office/drawing/2014/main" id="{3AFC125A-41EE-F908-6728-A90E7E324B6C}"/>
              </a:ext>
            </a:extLst>
          </p:cNvPr>
          <p:cNvSpPr txBox="1"/>
          <p:nvPr/>
        </p:nvSpPr>
        <p:spPr>
          <a:xfrm>
            <a:off x="6089296" y="6454775"/>
            <a:ext cx="45727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13</a:t>
            </a:r>
          </a:p>
        </p:txBody>
      </p:sp>
    </p:spTree>
    <p:extLst>
      <p:ext uri="{BB962C8B-B14F-4D97-AF65-F5344CB8AC3E}">
        <p14:creationId xmlns:p14="http://schemas.microsoft.com/office/powerpoint/2010/main" val="2625915248"/>
      </p:ext>
    </p:extLst>
  </p:cSld>
  <p:clrMapOvr>
    <a:masterClrMapping/>
  </p:clrMapOvr>
  <mc:AlternateContent xmlns:mc="http://schemas.openxmlformats.org/markup-compatibility/2006" xmlns:p14="http://schemas.microsoft.com/office/powerpoint/2010/main">
    <mc:Choice Requires="p14">
      <p:transition spd="slow" p14:dur="2000" advTm="25091"/>
    </mc:Choice>
    <mc:Fallback xmlns="">
      <p:transition spd="slow" advTm="250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F9927119-5D7D-1BC7-4A4D-967DDB78A891}"/>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9DBFE162-34A9-FBAA-25E4-63E16F7E53D0}"/>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9" name="Google Shape;219;p14">
            <a:extLst>
              <a:ext uri="{FF2B5EF4-FFF2-40B4-BE49-F238E27FC236}">
                <a16:creationId xmlns:a16="http://schemas.microsoft.com/office/drawing/2014/main" id="{0ED765B3-227E-EACE-396B-3C80750F06D7}"/>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latin typeface="Verdana" panose="020B0604030504040204" pitchFamily="34" charset="0"/>
              <a:ea typeface="Verdana" panose="020B0604030504040204" pitchFamily="34" charset="0"/>
            </a:endParaRPr>
          </a:p>
          <a:p>
            <a:pPr marL="228600" lvl="0" indent="-228600" algn="l" rtl="0">
              <a:lnSpc>
                <a:spcPct val="90000"/>
              </a:lnSpc>
              <a:spcBef>
                <a:spcPts val="1000"/>
              </a:spcBef>
              <a:spcAft>
                <a:spcPts val="0"/>
              </a:spcAft>
              <a:buClr>
                <a:schemeClr val="dk1"/>
              </a:buClr>
              <a:buSzPts val="2000"/>
              <a:buChar char="•"/>
            </a:pPr>
            <a:endParaRPr lang="en-GB" sz="2200" noProof="0"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48E1998A-59E3-4B0E-02E3-DC8D440679E8}"/>
              </a:ext>
            </a:extLst>
          </p:cNvPr>
          <p:cNvSpPr txBox="1"/>
          <p:nvPr/>
        </p:nvSpPr>
        <p:spPr>
          <a:xfrm>
            <a:off x="7712000" y="870601"/>
            <a:ext cx="3918722" cy="4708981"/>
          </a:xfrm>
          <a:prstGeom prst="rect">
            <a:avLst/>
          </a:prstGeom>
          <a:noFill/>
        </p:spPr>
        <p:txBody>
          <a:bodyPr wrap="square" rtlCol="0">
            <a:spAutoFit/>
          </a:bodyPr>
          <a:lstStyle/>
          <a:p>
            <a:endParaRPr lang="en-GB" sz="2000" noProof="0" dirty="0">
              <a:latin typeface="Verdana" panose="020B0604030504040204" pitchFamily="34" charset="0"/>
              <a:ea typeface="Verdana" panose="020B0604030504040204" pitchFamily="34" charset="0"/>
            </a:endParaRPr>
          </a:p>
          <a:p>
            <a:r>
              <a:rPr lang="en-GB" sz="2000" b="1" noProof="0" dirty="0">
                <a:solidFill>
                  <a:srgbClr val="703876"/>
                </a:solidFill>
                <a:latin typeface="Verdana" panose="020B0604030504040204" pitchFamily="34" charset="0"/>
                <a:ea typeface="Verdana" panose="020B0604030504040204" pitchFamily="34" charset="0"/>
              </a:rPr>
              <a:t>Does it work?</a:t>
            </a:r>
          </a:p>
          <a:p>
            <a:endParaRPr lang="en-GB" sz="2000" b="1"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Increased physical activity levels</a:t>
            </a:r>
          </a:p>
          <a:p>
            <a:pPr marL="285750" indent="-28575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Decreased sedentary time</a:t>
            </a:r>
          </a:p>
          <a:p>
            <a:pPr marL="342900" indent="-34290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Reduce cardio metabolic risk factors</a:t>
            </a:r>
          </a:p>
          <a:p>
            <a:pPr marL="285750" indent="-28575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Improves quality of life</a:t>
            </a:r>
          </a:p>
          <a:p>
            <a:pPr marL="342900" indent="-34290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a:buClr>
                <a:srgbClr val="703876"/>
              </a:buClr>
            </a:pPr>
            <a:r>
              <a:rPr lang="en-GB" sz="2000" noProof="0" dirty="0">
                <a:solidFill>
                  <a:srgbClr val="703876"/>
                </a:solidFill>
                <a:latin typeface="Verdana" panose="020B0604030504040204" pitchFamily="34" charset="0"/>
                <a:ea typeface="Verdana" panose="020B0604030504040204" pitchFamily="34" charset="0"/>
              </a:rPr>
              <a:t>Best practice according to the WHO and the EU</a:t>
            </a:r>
          </a:p>
        </p:txBody>
      </p:sp>
      <p:pic>
        <p:nvPicPr>
          <p:cNvPr id="5" name="Bild 4" descr="Skrivplatta avbockat med hel fyllning">
            <a:extLst>
              <a:ext uri="{FF2B5EF4-FFF2-40B4-BE49-F238E27FC236}">
                <a16:creationId xmlns:a16="http://schemas.microsoft.com/office/drawing/2014/main" id="{12A2D72D-E589-C057-225B-957982141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5582" y="3574792"/>
            <a:ext cx="1345999" cy="1345999"/>
          </a:xfrm>
          <a:prstGeom prst="rect">
            <a:avLst/>
          </a:prstGeom>
        </p:spPr>
      </p:pic>
      <p:sp>
        <p:nvSpPr>
          <p:cNvPr id="9" name="Google Shape;218;p14">
            <a:extLst>
              <a:ext uri="{FF2B5EF4-FFF2-40B4-BE49-F238E27FC236}">
                <a16:creationId xmlns:a16="http://schemas.microsoft.com/office/drawing/2014/main" id="{BF50EA6A-DE14-EB36-E32B-93F9D99A78CB}"/>
              </a:ext>
            </a:extLst>
          </p:cNvPr>
          <p:cNvSpPr txBox="1">
            <a:spLocks noGrp="1"/>
          </p:cNvSpPr>
          <p:nvPr>
            <p:ph type="title"/>
          </p:nvPr>
        </p:nvSpPr>
        <p:spPr>
          <a:xfrm>
            <a:off x="386225" y="1651183"/>
            <a:ext cx="6939549"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 </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1.10 </a:t>
            </a:r>
            <a:r>
              <a:rPr lang="en-GB" sz="3900" noProof="0" dirty="0">
                <a:latin typeface="Verdana" panose="020B0604030504040204" pitchFamily="34" charset="0"/>
                <a:ea typeface="Verdana" panose="020B0604030504040204" pitchFamily="34" charset="0"/>
              </a:rPr>
              <a:t>Introduction to Physical Activity on Prescription (PAP)</a:t>
            </a:r>
            <a:br>
              <a:rPr lang="en-GB" noProof="0" dirty="0">
                <a:latin typeface="Verdana" panose="020B0604030504040204" pitchFamily="34" charset="0"/>
                <a:ea typeface="Verdana" panose="020B0604030504040204" pitchFamily="34" charset="0"/>
              </a:rPr>
            </a:br>
            <a:endParaRPr lang="en-GB" noProof="0" dirty="0">
              <a:latin typeface="Verdana" panose="020B0604030504040204" pitchFamily="34" charset="0"/>
              <a:ea typeface="Verdana" panose="020B0604030504040204" pitchFamily="34" charset="0"/>
            </a:endParaRPr>
          </a:p>
        </p:txBody>
      </p:sp>
      <p:sp>
        <p:nvSpPr>
          <p:cNvPr id="4" name="textruta 3">
            <a:extLst>
              <a:ext uri="{FF2B5EF4-FFF2-40B4-BE49-F238E27FC236}">
                <a16:creationId xmlns:a16="http://schemas.microsoft.com/office/drawing/2014/main" id="{6B7A2AFD-4373-F15F-F572-4E938BFA9F46}"/>
              </a:ext>
            </a:extLst>
          </p:cNvPr>
          <p:cNvSpPr txBox="1"/>
          <p:nvPr/>
        </p:nvSpPr>
        <p:spPr>
          <a:xfrm>
            <a:off x="6089297" y="6454775"/>
            <a:ext cx="709068"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14</a:t>
            </a:r>
          </a:p>
        </p:txBody>
      </p:sp>
    </p:spTree>
    <p:extLst>
      <p:ext uri="{BB962C8B-B14F-4D97-AF65-F5344CB8AC3E}">
        <p14:creationId xmlns:p14="http://schemas.microsoft.com/office/powerpoint/2010/main" val="3326918204"/>
      </p:ext>
    </p:extLst>
  </p:cSld>
  <p:clrMapOvr>
    <a:masterClrMapping/>
  </p:clrMapOvr>
  <mc:AlternateContent xmlns:mc="http://schemas.openxmlformats.org/markup-compatibility/2006" xmlns:p14="http://schemas.microsoft.com/office/powerpoint/2010/main">
    <mc:Choice Requires="p14">
      <p:transition spd="slow" p14:dur="2000" advTm="42821"/>
    </mc:Choice>
    <mc:Fallback xmlns="">
      <p:transition spd="slow" advTm="428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2147A1B4-DA1C-50C3-1853-FC991B4D9E76}"/>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EA19B01D-0908-0B35-C4CD-30C2F1968CA9}"/>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9" name="Google Shape;219;p14">
            <a:extLst>
              <a:ext uri="{FF2B5EF4-FFF2-40B4-BE49-F238E27FC236}">
                <a16:creationId xmlns:a16="http://schemas.microsoft.com/office/drawing/2014/main" id="{F40D2E33-9E1F-518E-5A3E-EC5BE907E727}"/>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latin typeface="Verdana" panose="020B0604030504040204" pitchFamily="34" charset="0"/>
              <a:ea typeface="Verdana" panose="020B0604030504040204" pitchFamily="34" charset="0"/>
            </a:endParaRPr>
          </a:p>
          <a:p>
            <a:pPr marL="228600" lvl="0" indent="-228600" algn="l" rtl="0">
              <a:lnSpc>
                <a:spcPct val="90000"/>
              </a:lnSpc>
              <a:spcBef>
                <a:spcPts val="1000"/>
              </a:spcBef>
              <a:spcAft>
                <a:spcPts val="0"/>
              </a:spcAft>
              <a:buClr>
                <a:schemeClr val="dk1"/>
              </a:buClr>
              <a:buSzPts val="2000"/>
              <a:buChar char="•"/>
            </a:pPr>
            <a:endParaRPr lang="en-GB" sz="2200" noProof="0"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AEE4A683-118E-1759-7E18-9E9EFA846200}"/>
              </a:ext>
            </a:extLst>
          </p:cNvPr>
          <p:cNvSpPr txBox="1"/>
          <p:nvPr/>
        </p:nvSpPr>
        <p:spPr>
          <a:xfrm>
            <a:off x="7712000" y="1242163"/>
            <a:ext cx="4259481" cy="3985706"/>
          </a:xfrm>
          <a:prstGeom prst="rect">
            <a:avLst/>
          </a:prstGeom>
          <a:noFill/>
        </p:spPr>
        <p:txBody>
          <a:bodyPr wrap="square" rtlCol="0">
            <a:spAutoFit/>
          </a:bodyPr>
          <a:lstStyle/>
          <a:p>
            <a:r>
              <a:rPr lang="en-GB" sz="2000" b="1" noProof="0" dirty="0">
                <a:solidFill>
                  <a:srgbClr val="703876"/>
                </a:solidFill>
                <a:latin typeface="Verdana" panose="020B0604030504040204" pitchFamily="34" charset="0"/>
                <a:ea typeface="Verdana" panose="020B0604030504040204" pitchFamily="34" charset="0"/>
              </a:rPr>
              <a:t>Does it work?</a:t>
            </a:r>
          </a:p>
          <a:p>
            <a:pPr>
              <a:buClr>
                <a:srgbClr val="703876"/>
              </a:buClr>
            </a:pPr>
            <a:endParaRPr lang="en-GB" sz="2000" noProof="0" dirty="0">
              <a:solidFill>
                <a:srgbClr val="703876"/>
              </a:solidFill>
              <a:latin typeface="Verdana" panose="020B0604030504040204" pitchFamily="34" charset="0"/>
              <a:ea typeface="Verdana" panose="020B0604030504040204" pitchFamily="34" charset="0"/>
            </a:endParaRPr>
          </a:p>
          <a:p>
            <a:pPr>
              <a:buClr>
                <a:srgbClr val="703876"/>
              </a:buClr>
            </a:pPr>
            <a:r>
              <a:rPr lang="en-GB" sz="2000" noProof="0" dirty="0">
                <a:solidFill>
                  <a:srgbClr val="703876"/>
                </a:solidFill>
                <a:latin typeface="Verdana" panose="020B0604030504040204" pitchFamily="34" charset="0"/>
                <a:ea typeface="Verdana" panose="020B0604030504040204" pitchFamily="34" charset="0"/>
              </a:rPr>
              <a:t>- Positive attitude towards PAP among patient </a:t>
            </a:r>
          </a:p>
          <a:p>
            <a:pPr lvl="8">
              <a:buClr>
                <a:srgbClr val="703876"/>
              </a:buClr>
            </a:pPr>
            <a:r>
              <a:rPr lang="en-GB" sz="1500" dirty="0">
                <a:solidFill>
                  <a:srgbClr val="703876"/>
                </a:solidFill>
                <a:latin typeface="Verdana" panose="020B0604030504040204" pitchFamily="34" charset="0"/>
                <a:ea typeface="Verdana" panose="020B0604030504040204" pitchFamily="34" charset="0"/>
              </a:rPr>
              <a:t>85-95% of the patients who have gotten </a:t>
            </a:r>
          </a:p>
          <a:p>
            <a:pPr lvl="8">
              <a:buClr>
                <a:srgbClr val="703876"/>
              </a:buClr>
            </a:pPr>
            <a:r>
              <a:rPr lang="en-GB" sz="1500" dirty="0">
                <a:solidFill>
                  <a:srgbClr val="703876"/>
                </a:solidFill>
                <a:latin typeface="Verdana" panose="020B0604030504040204" pitchFamily="34" charset="0"/>
                <a:ea typeface="Verdana" panose="020B0604030504040204" pitchFamily="34" charset="0"/>
              </a:rPr>
              <a:t>a prescription are positive towards PAP</a:t>
            </a:r>
            <a:endParaRPr lang="en-GB" sz="1500" noProof="0" dirty="0">
              <a:solidFill>
                <a:srgbClr val="703876"/>
              </a:solidFill>
              <a:latin typeface="Verdana" panose="020B0604030504040204" pitchFamily="34" charset="0"/>
              <a:ea typeface="Verdana" panose="020B0604030504040204" pitchFamily="34" charset="0"/>
            </a:endParaRPr>
          </a:p>
          <a:p>
            <a:pPr marL="342900" indent="-34290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a:buClr>
                <a:srgbClr val="703876"/>
              </a:buClr>
            </a:pPr>
            <a:r>
              <a:rPr lang="en-GB" sz="2000" noProof="0" dirty="0">
                <a:solidFill>
                  <a:srgbClr val="703876"/>
                </a:solidFill>
                <a:latin typeface="Verdana" panose="020B0604030504040204" pitchFamily="34" charset="0"/>
                <a:ea typeface="Verdana" panose="020B0604030504040204" pitchFamily="34" charset="0"/>
              </a:rPr>
              <a:t>- Higher compliance for PAP </a:t>
            </a:r>
          </a:p>
          <a:p>
            <a:pPr>
              <a:buClr>
                <a:srgbClr val="703876"/>
              </a:buClr>
            </a:pPr>
            <a:r>
              <a:rPr lang="en-GB" sz="2000" noProof="0" dirty="0">
                <a:solidFill>
                  <a:srgbClr val="703876"/>
                </a:solidFill>
                <a:latin typeface="Verdana" panose="020B0604030504040204" pitchFamily="34" charset="0"/>
                <a:ea typeface="Verdana" panose="020B0604030504040204" pitchFamily="34" charset="0"/>
              </a:rPr>
              <a:t>compared to long-term drug treatment</a:t>
            </a:r>
          </a:p>
          <a:p>
            <a:pPr>
              <a:buClr>
                <a:srgbClr val="703876"/>
              </a:buClr>
            </a:pPr>
            <a:r>
              <a:rPr lang="en-US" sz="1600" dirty="0">
                <a:solidFill>
                  <a:srgbClr val="703876"/>
                </a:solidFill>
                <a:latin typeface="Verdana" panose="020B0604030504040204" pitchFamily="34" charset="0"/>
                <a:ea typeface="Verdana" panose="020B0604030504040204" pitchFamily="34" charset="0"/>
              </a:rPr>
              <a:t>Long term drug treatment compliance in Sweden: 50% </a:t>
            </a:r>
          </a:p>
          <a:p>
            <a:pPr>
              <a:buClr>
                <a:srgbClr val="703876"/>
              </a:buClr>
            </a:pPr>
            <a:r>
              <a:rPr lang="en-US" sz="1600" dirty="0">
                <a:solidFill>
                  <a:srgbClr val="703876"/>
                </a:solidFill>
                <a:latin typeface="Verdana" panose="020B0604030504040204" pitchFamily="34" charset="0"/>
                <a:ea typeface="Verdana" panose="020B0604030504040204" pitchFamily="34" charset="0"/>
              </a:rPr>
              <a:t>PAP compliance in Sweden: up to 73%</a:t>
            </a:r>
          </a:p>
          <a:p>
            <a:pPr>
              <a:buClr>
                <a:srgbClr val="703876"/>
              </a:buClr>
            </a:pPr>
            <a:endParaRPr lang="en-GB" sz="1500" noProof="0" dirty="0">
              <a:solidFill>
                <a:srgbClr val="703876"/>
              </a:solidFill>
              <a:latin typeface="Verdana" panose="020B0604030504040204" pitchFamily="34" charset="0"/>
              <a:ea typeface="Verdana" panose="020B0604030504040204" pitchFamily="34" charset="0"/>
            </a:endParaRPr>
          </a:p>
        </p:txBody>
      </p:sp>
      <p:sp>
        <p:nvSpPr>
          <p:cNvPr id="6" name="Google Shape;218;p14">
            <a:extLst>
              <a:ext uri="{FF2B5EF4-FFF2-40B4-BE49-F238E27FC236}">
                <a16:creationId xmlns:a16="http://schemas.microsoft.com/office/drawing/2014/main" id="{3922433E-D9DB-6A09-4F83-6B916C113B80}"/>
              </a:ext>
            </a:extLst>
          </p:cNvPr>
          <p:cNvSpPr txBox="1">
            <a:spLocks noGrp="1"/>
          </p:cNvSpPr>
          <p:nvPr>
            <p:ph type="title"/>
          </p:nvPr>
        </p:nvSpPr>
        <p:spPr>
          <a:xfrm>
            <a:off x="487363" y="1414880"/>
            <a:ext cx="6939549"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 </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1.11 </a:t>
            </a:r>
            <a:r>
              <a:rPr lang="en-GB" sz="3900" noProof="0" dirty="0">
                <a:latin typeface="Verdana" panose="020B0604030504040204" pitchFamily="34" charset="0"/>
                <a:ea typeface="Verdana" panose="020B0604030504040204" pitchFamily="34" charset="0"/>
              </a:rPr>
              <a:t>Introduction to Physical Activity on Prescription (PAP)</a:t>
            </a:r>
            <a:endParaRPr lang="en-GB" noProof="0" dirty="0">
              <a:latin typeface="Verdana" panose="020B0604030504040204" pitchFamily="34" charset="0"/>
              <a:ea typeface="Verdana" panose="020B0604030504040204" pitchFamily="34" charset="0"/>
            </a:endParaRPr>
          </a:p>
        </p:txBody>
      </p:sp>
      <p:sp>
        <p:nvSpPr>
          <p:cNvPr id="3" name="textruta 2">
            <a:extLst>
              <a:ext uri="{FF2B5EF4-FFF2-40B4-BE49-F238E27FC236}">
                <a16:creationId xmlns:a16="http://schemas.microsoft.com/office/drawing/2014/main" id="{515EC898-F767-6652-E3F0-5298662EB80E}"/>
              </a:ext>
            </a:extLst>
          </p:cNvPr>
          <p:cNvSpPr txBox="1"/>
          <p:nvPr/>
        </p:nvSpPr>
        <p:spPr>
          <a:xfrm>
            <a:off x="6089296" y="6454775"/>
            <a:ext cx="45727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15</a:t>
            </a:r>
          </a:p>
        </p:txBody>
      </p:sp>
    </p:spTree>
    <p:extLst>
      <p:ext uri="{BB962C8B-B14F-4D97-AF65-F5344CB8AC3E}">
        <p14:creationId xmlns:p14="http://schemas.microsoft.com/office/powerpoint/2010/main" val="2460341782"/>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EE75A2B-D833-3518-4070-90FCADC96B3D}"/>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AB9F296D-0F5E-C4DD-6731-7E5B5E311876}"/>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5" name="Google Shape;219;p14">
            <a:extLst>
              <a:ext uri="{FF2B5EF4-FFF2-40B4-BE49-F238E27FC236}">
                <a16:creationId xmlns:a16="http://schemas.microsoft.com/office/drawing/2014/main" id="{042CEF8F-025A-6F2F-BE5E-9E3D03396CAD}"/>
              </a:ext>
            </a:extLst>
          </p:cNvPr>
          <p:cNvSpPr txBox="1">
            <a:spLocks/>
          </p:cNvSpPr>
          <p:nvPr/>
        </p:nvSpPr>
        <p:spPr>
          <a:xfrm>
            <a:off x="839788" y="1404257"/>
            <a:ext cx="3932237" cy="4464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85800" lvl="1" indent="-228600">
              <a:spcBef>
                <a:spcPts val="1000"/>
              </a:spcBef>
            </a:pPr>
            <a:endParaRPr lang="en-GB" noProof="0" dirty="0"/>
          </a:p>
          <a:p>
            <a:pPr marL="228600" indent="-228600">
              <a:buSzPts val="2000"/>
            </a:pPr>
            <a:endParaRPr lang="en-GB" sz="2200" noProof="0" dirty="0"/>
          </a:p>
        </p:txBody>
      </p:sp>
      <p:sp>
        <p:nvSpPr>
          <p:cNvPr id="6" name="Google Shape;218;p14">
            <a:extLst>
              <a:ext uri="{FF2B5EF4-FFF2-40B4-BE49-F238E27FC236}">
                <a16:creationId xmlns:a16="http://schemas.microsoft.com/office/drawing/2014/main" id="{D3F7E901-3D29-4EC7-4600-F5B14241D636}"/>
              </a:ext>
            </a:extLst>
          </p:cNvPr>
          <p:cNvSpPr txBox="1">
            <a:spLocks noGrp="1"/>
          </p:cNvSpPr>
          <p:nvPr>
            <p:ph type="title"/>
          </p:nvPr>
        </p:nvSpPr>
        <p:spPr>
          <a:xfrm>
            <a:off x="0" y="1585648"/>
            <a:ext cx="3399922" cy="2390004"/>
          </a:xfrm>
          <a:prstGeom prst="rect">
            <a:avLst/>
          </a:prstGeom>
          <a:noFill/>
          <a:ln>
            <a:noFill/>
          </a:ln>
        </p:spPr>
        <p:txBody>
          <a:bodyPr spcFirstLastPara="1" wrap="square" lIns="91425" tIns="45700" rIns="91425" bIns="45700" anchor="ctr" anchorCtr="0">
            <a:noAutofit/>
          </a:bodyPr>
          <a:lstStyle/>
          <a:p>
            <a:r>
              <a:rPr lang="en-GB" sz="2300" b="1" dirty="0">
                <a:latin typeface="Verdana" panose="020B0604030504040204" pitchFamily="34" charset="0"/>
                <a:ea typeface="Verdana" panose="020B0604030504040204" pitchFamily="34" charset="0"/>
              </a:rPr>
              <a:t>Part 1.</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1.12 Introduction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to Physical Activity</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on Prescription (PAP)</a:t>
            </a:r>
            <a:br>
              <a:rPr lang="en-GB" sz="2000" dirty="0">
                <a:latin typeface="Verdana" panose="020B0604030504040204" pitchFamily="34" charset="0"/>
                <a:ea typeface="Verdana" panose="020B0604030504040204" pitchFamily="34" charset="0"/>
              </a:rPr>
            </a:b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An example of </a:t>
            </a: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the PAP template</a:t>
            </a:r>
          </a:p>
        </p:txBody>
      </p:sp>
      <p:sp>
        <p:nvSpPr>
          <p:cNvPr id="3" name="textruta 2">
            <a:extLst>
              <a:ext uri="{FF2B5EF4-FFF2-40B4-BE49-F238E27FC236}">
                <a16:creationId xmlns:a16="http://schemas.microsoft.com/office/drawing/2014/main" id="{7DDF3106-DB15-EE17-7DCF-7C6AEB4002AA}"/>
              </a:ext>
            </a:extLst>
          </p:cNvPr>
          <p:cNvSpPr txBox="1"/>
          <p:nvPr/>
        </p:nvSpPr>
        <p:spPr>
          <a:xfrm>
            <a:off x="6089297" y="6454775"/>
            <a:ext cx="536790"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16</a:t>
            </a:r>
          </a:p>
        </p:txBody>
      </p:sp>
      <p:pic>
        <p:nvPicPr>
          <p:cNvPr id="10" name="Bildobjekt 9" descr="En bild som visar text, skärmbild, kvitto, nummer&#10;&#10;AI-genererat innehåll kan vara felaktigt.">
            <a:extLst>
              <a:ext uri="{FF2B5EF4-FFF2-40B4-BE49-F238E27FC236}">
                <a16:creationId xmlns:a16="http://schemas.microsoft.com/office/drawing/2014/main" id="{32AB5DFF-4FB6-F220-7F54-93470A287981}"/>
              </a:ext>
            </a:extLst>
          </p:cNvPr>
          <p:cNvPicPr>
            <a:picLocks noChangeAspect="1"/>
          </p:cNvPicPr>
          <p:nvPr/>
        </p:nvPicPr>
        <p:blipFill>
          <a:blip r:embed="rId4"/>
          <a:stretch>
            <a:fillRect/>
          </a:stretch>
        </p:blipFill>
        <p:spPr>
          <a:xfrm>
            <a:off x="2988689" y="487363"/>
            <a:ext cx="8221222" cy="5039428"/>
          </a:xfrm>
          <a:prstGeom prst="rect">
            <a:avLst/>
          </a:prstGeom>
        </p:spPr>
      </p:pic>
    </p:spTree>
    <p:extLst>
      <p:ext uri="{BB962C8B-B14F-4D97-AF65-F5344CB8AC3E}">
        <p14:creationId xmlns:p14="http://schemas.microsoft.com/office/powerpoint/2010/main" val="145965405"/>
      </p:ext>
    </p:extLst>
  </p:cSld>
  <p:clrMapOvr>
    <a:masterClrMapping/>
  </p:clrMapOvr>
  <mc:AlternateContent xmlns:mc="http://schemas.openxmlformats.org/markup-compatibility/2006" xmlns:p14="http://schemas.microsoft.com/office/powerpoint/2010/main">
    <mc:Choice Requires="p14">
      <p:transition spd="slow" p14:dur="2000" advTm="18918"/>
    </mc:Choice>
    <mc:Fallback xmlns="">
      <p:transition spd="slow" advTm="1891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3219B8AF-DDCE-5447-4C92-746A814D085E}"/>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08C939A9-FE12-CF23-D7FC-AA396AD4F198}"/>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5" name="Google Shape;219;p14">
            <a:extLst>
              <a:ext uri="{FF2B5EF4-FFF2-40B4-BE49-F238E27FC236}">
                <a16:creationId xmlns:a16="http://schemas.microsoft.com/office/drawing/2014/main" id="{5F02C59A-7C78-0FE8-96B3-55BBE8085D71}"/>
              </a:ext>
            </a:extLst>
          </p:cNvPr>
          <p:cNvSpPr txBox="1">
            <a:spLocks/>
          </p:cNvSpPr>
          <p:nvPr/>
        </p:nvSpPr>
        <p:spPr>
          <a:xfrm>
            <a:off x="839788" y="1404257"/>
            <a:ext cx="3932237" cy="4464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85800" lvl="1" indent="-228600">
              <a:spcBef>
                <a:spcPts val="1000"/>
              </a:spcBef>
            </a:pPr>
            <a:endParaRPr lang="en-GB" noProof="0" dirty="0">
              <a:latin typeface="Verdana" panose="020B0604030504040204" pitchFamily="34" charset="0"/>
              <a:ea typeface="Verdana" panose="020B0604030504040204" pitchFamily="34" charset="0"/>
            </a:endParaRPr>
          </a:p>
          <a:p>
            <a:pPr marL="228600" indent="-228600">
              <a:buSzPts val="2000"/>
            </a:pPr>
            <a:endParaRPr lang="en-GB" sz="2200" noProof="0" dirty="0">
              <a:latin typeface="Verdana" panose="020B0604030504040204" pitchFamily="34" charset="0"/>
              <a:ea typeface="Verdana" panose="020B0604030504040204" pitchFamily="34" charset="0"/>
            </a:endParaRPr>
          </a:p>
        </p:txBody>
      </p:sp>
      <p:sp>
        <p:nvSpPr>
          <p:cNvPr id="6" name="textruta 5">
            <a:extLst>
              <a:ext uri="{FF2B5EF4-FFF2-40B4-BE49-F238E27FC236}">
                <a16:creationId xmlns:a16="http://schemas.microsoft.com/office/drawing/2014/main" id="{05536F5A-8420-9DDF-4DFD-ACD848D80D24}"/>
              </a:ext>
            </a:extLst>
          </p:cNvPr>
          <p:cNvSpPr txBox="1"/>
          <p:nvPr/>
        </p:nvSpPr>
        <p:spPr>
          <a:xfrm>
            <a:off x="6089297" y="6454775"/>
            <a:ext cx="510286"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17</a:t>
            </a:r>
          </a:p>
        </p:txBody>
      </p:sp>
      <p:sp>
        <p:nvSpPr>
          <p:cNvPr id="7" name="Google Shape;218;p14">
            <a:extLst>
              <a:ext uri="{FF2B5EF4-FFF2-40B4-BE49-F238E27FC236}">
                <a16:creationId xmlns:a16="http://schemas.microsoft.com/office/drawing/2014/main" id="{4C7628A3-F9D0-9AF2-2CD4-567266E7FE03}"/>
              </a:ext>
            </a:extLst>
          </p:cNvPr>
          <p:cNvSpPr txBox="1">
            <a:spLocks noGrp="1"/>
          </p:cNvSpPr>
          <p:nvPr>
            <p:ph type="title"/>
          </p:nvPr>
        </p:nvSpPr>
        <p:spPr>
          <a:xfrm>
            <a:off x="0" y="1585648"/>
            <a:ext cx="3399922" cy="2390004"/>
          </a:xfrm>
          <a:prstGeom prst="rect">
            <a:avLst/>
          </a:prstGeom>
          <a:noFill/>
          <a:ln>
            <a:noFill/>
          </a:ln>
        </p:spPr>
        <p:txBody>
          <a:bodyPr spcFirstLastPara="1" wrap="square" lIns="91425" tIns="45700" rIns="91425" bIns="45700" anchor="ctr" anchorCtr="0">
            <a:noAutofit/>
          </a:bodyPr>
          <a:lstStyle/>
          <a:p>
            <a:r>
              <a:rPr lang="en-GB" sz="2300" b="1" dirty="0">
                <a:latin typeface="Verdana" panose="020B0604030504040204" pitchFamily="34" charset="0"/>
                <a:ea typeface="Verdana" panose="020B0604030504040204" pitchFamily="34" charset="0"/>
              </a:rPr>
              <a:t>Part 1.</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1.13 Introduction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to Physical Activity</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on Prescription (PAP)</a:t>
            </a:r>
            <a:br>
              <a:rPr lang="en-GB" sz="2000" dirty="0">
                <a:latin typeface="Verdana" panose="020B0604030504040204" pitchFamily="34" charset="0"/>
                <a:ea typeface="Verdana" panose="020B0604030504040204" pitchFamily="34" charset="0"/>
              </a:rPr>
            </a:b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An example of </a:t>
            </a: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the PAP template</a:t>
            </a:r>
          </a:p>
        </p:txBody>
      </p:sp>
      <p:pic>
        <p:nvPicPr>
          <p:cNvPr id="9" name="Bildobjekt 8" descr="En bild som visar text, skärmbild, kvitto, nummer&#10;&#10;AI-genererat innehåll kan vara felaktigt.">
            <a:extLst>
              <a:ext uri="{FF2B5EF4-FFF2-40B4-BE49-F238E27FC236}">
                <a16:creationId xmlns:a16="http://schemas.microsoft.com/office/drawing/2014/main" id="{BDF760E6-6644-4CB6-5122-6546B044D64D}"/>
              </a:ext>
            </a:extLst>
          </p:cNvPr>
          <p:cNvPicPr>
            <a:picLocks noChangeAspect="1"/>
          </p:cNvPicPr>
          <p:nvPr/>
        </p:nvPicPr>
        <p:blipFill>
          <a:blip r:embed="rId4"/>
          <a:stretch>
            <a:fillRect/>
          </a:stretch>
        </p:blipFill>
        <p:spPr>
          <a:xfrm>
            <a:off x="2988689" y="487363"/>
            <a:ext cx="8221222" cy="5039428"/>
          </a:xfrm>
          <a:prstGeom prst="rect">
            <a:avLst/>
          </a:prstGeom>
        </p:spPr>
      </p:pic>
      <p:sp>
        <p:nvSpPr>
          <p:cNvPr id="2" name="Ellips 1">
            <a:extLst>
              <a:ext uri="{FF2B5EF4-FFF2-40B4-BE49-F238E27FC236}">
                <a16:creationId xmlns:a16="http://schemas.microsoft.com/office/drawing/2014/main" id="{6B4917DC-A3E6-C3E2-E36D-47F25B6E7DD6}"/>
              </a:ext>
            </a:extLst>
          </p:cNvPr>
          <p:cNvSpPr/>
          <p:nvPr/>
        </p:nvSpPr>
        <p:spPr>
          <a:xfrm>
            <a:off x="2925938" y="238539"/>
            <a:ext cx="4217863" cy="3772646"/>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46927266"/>
      </p:ext>
    </p:extLst>
  </p:cSld>
  <p:clrMapOvr>
    <a:masterClrMapping/>
  </p:clrMapOvr>
  <mc:AlternateContent xmlns:mc="http://schemas.openxmlformats.org/markup-compatibility/2006" xmlns:p14="http://schemas.microsoft.com/office/powerpoint/2010/main">
    <mc:Choice Requires="p14">
      <p:transition spd="slow" p14:dur="2000" advTm="25067"/>
    </mc:Choice>
    <mc:Fallback xmlns="">
      <p:transition spd="slow" advTm="2506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AD5024C-8E65-C4A7-A6F8-DDB9CDE22875}"/>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D5FD6E40-1201-133C-9E06-5D2E5D79D20C}"/>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5" name="Google Shape;219;p14">
            <a:extLst>
              <a:ext uri="{FF2B5EF4-FFF2-40B4-BE49-F238E27FC236}">
                <a16:creationId xmlns:a16="http://schemas.microsoft.com/office/drawing/2014/main" id="{4D8E2D52-1896-C6B0-FD17-A32B4E6ACFC1}"/>
              </a:ext>
            </a:extLst>
          </p:cNvPr>
          <p:cNvSpPr txBox="1">
            <a:spLocks/>
          </p:cNvSpPr>
          <p:nvPr/>
        </p:nvSpPr>
        <p:spPr>
          <a:xfrm>
            <a:off x="889407" y="1741158"/>
            <a:ext cx="3932237" cy="4464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85800" lvl="1" indent="-228600">
              <a:spcBef>
                <a:spcPts val="1000"/>
              </a:spcBef>
            </a:pPr>
            <a:endParaRPr lang="en-GB" noProof="0" dirty="0">
              <a:latin typeface="Verdana" panose="020B0604030504040204" pitchFamily="34" charset="0"/>
              <a:ea typeface="Verdana" panose="020B0604030504040204" pitchFamily="34" charset="0"/>
            </a:endParaRPr>
          </a:p>
          <a:p>
            <a:pPr marL="228600" indent="-228600">
              <a:buSzPts val="2000"/>
            </a:pPr>
            <a:endParaRPr lang="en-GB" sz="2200" noProof="0" dirty="0">
              <a:latin typeface="Verdana" panose="020B0604030504040204" pitchFamily="34" charset="0"/>
              <a:ea typeface="Verdana" panose="020B0604030504040204" pitchFamily="34" charset="0"/>
            </a:endParaRPr>
          </a:p>
        </p:txBody>
      </p:sp>
      <p:sp>
        <p:nvSpPr>
          <p:cNvPr id="6" name="textruta 5">
            <a:extLst>
              <a:ext uri="{FF2B5EF4-FFF2-40B4-BE49-F238E27FC236}">
                <a16:creationId xmlns:a16="http://schemas.microsoft.com/office/drawing/2014/main" id="{7BBBD8A3-B5FB-D44D-418E-18B9C5EC3E0B}"/>
              </a:ext>
            </a:extLst>
          </p:cNvPr>
          <p:cNvSpPr txBox="1"/>
          <p:nvPr/>
        </p:nvSpPr>
        <p:spPr>
          <a:xfrm>
            <a:off x="6096000" y="6447183"/>
            <a:ext cx="64935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18</a:t>
            </a:r>
          </a:p>
        </p:txBody>
      </p:sp>
      <p:sp>
        <p:nvSpPr>
          <p:cNvPr id="7" name="Google Shape;218;p14">
            <a:extLst>
              <a:ext uri="{FF2B5EF4-FFF2-40B4-BE49-F238E27FC236}">
                <a16:creationId xmlns:a16="http://schemas.microsoft.com/office/drawing/2014/main" id="{73C8F156-06E4-43C3-E0A5-7E41473441E9}"/>
              </a:ext>
            </a:extLst>
          </p:cNvPr>
          <p:cNvSpPr txBox="1">
            <a:spLocks noGrp="1"/>
          </p:cNvSpPr>
          <p:nvPr>
            <p:ph type="title"/>
          </p:nvPr>
        </p:nvSpPr>
        <p:spPr>
          <a:xfrm>
            <a:off x="0" y="1585648"/>
            <a:ext cx="3399922" cy="2390004"/>
          </a:xfrm>
          <a:prstGeom prst="rect">
            <a:avLst/>
          </a:prstGeom>
          <a:noFill/>
          <a:ln>
            <a:noFill/>
          </a:ln>
        </p:spPr>
        <p:txBody>
          <a:bodyPr spcFirstLastPara="1" wrap="square" lIns="91425" tIns="45700" rIns="91425" bIns="45700" anchor="ctr" anchorCtr="0">
            <a:noAutofit/>
          </a:bodyPr>
          <a:lstStyle/>
          <a:p>
            <a:r>
              <a:rPr lang="en-GB" sz="2300" b="1" dirty="0">
                <a:latin typeface="Verdana" panose="020B0604030504040204" pitchFamily="34" charset="0"/>
                <a:ea typeface="Verdana" panose="020B0604030504040204" pitchFamily="34" charset="0"/>
              </a:rPr>
              <a:t>Part 1.</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1.14 Introduction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to Physical Activity</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on Prescription (PAP)</a:t>
            </a:r>
            <a:br>
              <a:rPr lang="en-GB" sz="2000" dirty="0">
                <a:latin typeface="Verdana" panose="020B0604030504040204" pitchFamily="34" charset="0"/>
                <a:ea typeface="Verdana" panose="020B0604030504040204" pitchFamily="34" charset="0"/>
              </a:rPr>
            </a:b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An example of </a:t>
            </a: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the PAP template</a:t>
            </a:r>
          </a:p>
        </p:txBody>
      </p:sp>
      <p:pic>
        <p:nvPicPr>
          <p:cNvPr id="10" name="Bildobjekt 9" descr="En bild som visar text, skärmbild, kvitto, nummer&#10;&#10;AI-genererat innehåll kan vara felaktigt.">
            <a:extLst>
              <a:ext uri="{FF2B5EF4-FFF2-40B4-BE49-F238E27FC236}">
                <a16:creationId xmlns:a16="http://schemas.microsoft.com/office/drawing/2014/main" id="{04F7D0B2-7AFF-3B48-4294-F8B2490EB5D6}"/>
              </a:ext>
            </a:extLst>
          </p:cNvPr>
          <p:cNvPicPr>
            <a:picLocks noChangeAspect="1"/>
          </p:cNvPicPr>
          <p:nvPr/>
        </p:nvPicPr>
        <p:blipFill>
          <a:blip r:embed="rId4"/>
          <a:stretch>
            <a:fillRect/>
          </a:stretch>
        </p:blipFill>
        <p:spPr>
          <a:xfrm>
            <a:off x="2988689" y="487363"/>
            <a:ext cx="8221222" cy="5039428"/>
          </a:xfrm>
          <a:prstGeom prst="rect">
            <a:avLst/>
          </a:prstGeom>
        </p:spPr>
      </p:pic>
      <p:sp>
        <p:nvSpPr>
          <p:cNvPr id="2" name="Ellips 1">
            <a:extLst>
              <a:ext uri="{FF2B5EF4-FFF2-40B4-BE49-F238E27FC236}">
                <a16:creationId xmlns:a16="http://schemas.microsoft.com/office/drawing/2014/main" id="{542B627F-A56A-9535-4FFE-1FC6037C588A}"/>
              </a:ext>
            </a:extLst>
          </p:cNvPr>
          <p:cNvSpPr/>
          <p:nvPr/>
        </p:nvSpPr>
        <p:spPr>
          <a:xfrm>
            <a:off x="2555905" y="3355344"/>
            <a:ext cx="4529632" cy="2426266"/>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Verdana" panose="020B0604030504040204" pitchFamily="34" charset="0"/>
              <a:ea typeface="Verdana" panose="020B0604030504040204" pitchFamily="34" charset="0"/>
            </a:endParaRPr>
          </a:p>
        </p:txBody>
      </p:sp>
      <p:sp>
        <p:nvSpPr>
          <p:cNvPr id="3" name="Ellips 2">
            <a:extLst>
              <a:ext uri="{FF2B5EF4-FFF2-40B4-BE49-F238E27FC236}">
                <a16:creationId xmlns:a16="http://schemas.microsoft.com/office/drawing/2014/main" id="{4868D52C-DE85-D1E3-A984-B6F97EF292EE}"/>
              </a:ext>
            </a:extLst>
          </p:cNvPr>
          <p:cNvSpPr/>
          <p:nvPr/>
        </p:nvSpPr>
        <p:spPr>
          <a:xfrm>
            <a:off x="6744434" y="325072"/>
            <a:ext cx="4802680" cy="287476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792336900"/>
      </p:ext>
    </p:extLst>
  </p:cSld>
  <p:clrMapOvr>
    <a:masterClrMapping/>
  </p:clrMapOvr>
  <mc:AlternateContent xmlns:mc="http://schemas.openxmlformats.org/markup-compatibility/2006" xmlns:p14="http://schemas.microsoft.com/office/powerpoint/2010/main">
    <mc:Choice Requires="p14">
      <p:transition spd="slow" p14:dur="2000" advTm="32245"/>
    </mc:Choice>
    <mc:Fallback xmlns="">
      <p:transition spd="slow" advTm="322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9AF1FF3-10FB-F3F7-3DF2-CCE5EF404ABC}"/>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9545FDF1-385B-0BDD-CCBD-04F1F095B3CE}"/>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5" name="Google Shape;219;p14">
            <a:extLst>
              <a:ext uri="{FF2B5EF4-FFF2-40B4-BE49-F238E27FC236}">
                <a16:creationId xmlns:a16="http://schemas.microsoft.com/office/drawing/2014/main" id="{C13BBCD1-0D30-B36D-FCC4-922EFDB2EA20}"/>
              </a:ext>
            </a:extLst>
          </p:cNvPr>
          <p:cNvSpPr txBox="1">
            <a:spLocks/>
          </p:cNvSpPr>
          <p:nvPr/>
        </p:nvSpPr>
        <p:spPr>
          <a:xfrm>
            <a:off x="839788" y="1404257"/>
            <a:ext cx="3932237" cy="4464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85800" lvl="1" indent="-228600">
              <a:spcBef>
                <a:spcPts val="1000"/>
              </a:spcBef>
            </a:pPr>
            <a:endParaRPr lang="en-GB" noProof="0" dirty="0"/>
          </a:p>
          <a:p>
            <a:pPr marL="228600" indent="-228600">
              <a:buSzPts val="2000"/>
            </a:pPr>
            <a:endParaRPr lang="en-GB" sz="2200" noProof="0" dirty="0"/>
          </a:p>
        </p:txBody>
      </p:sp>
      <p:sp>
        <p:nvSpPr>
          <p:cNvPr id="6" name="textruta 5">
            <a:extLst>
              <a:ext uri="{FF2B5EF4-FFF2-40B4-BE49-F238E27FC236}">
                <a16:creationId xmlns:a16="http://schemas.microsoft.com/office/drawing/2014/main" id="{8B161A6A-7E4A-8D45-8F23-D17C5A4C5C5F}"/>
              </a:ext>
            </a:extLst>
          </p:cNvPr>
          <p:cNvSpPr txBox="1"/>
          <p:nvPr/>
        </p:nvSpPr>
        <p:spPr>
          <a:xfrm>
            <a:off x="6089296" y="6454775"/>
            <a:ext cx="64280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19</a:t>
            </a:r>
          </a:p>
        </p:txBody>
      </p:sp>
      <p:sp>
        <p:nvSpPr>
          <p:cNvPr id="7" name="Google Shape;218;p14">
            <a:extLst>
              <a:ext uri="{FF2B5EF4-FFF2-40B4-BE49-F238E27FC236}">
                <a16:creationId xmlns:a16="http://schemas.microsoft.com/office/drawing/2014/main" id="{EF289E7E-4920-4864-532E-970BFE9D50BB}"/>
              </a:ext>
            </a:extLst>
          </p:cNvPr>
          <p:cNvSpPr txBox="1">
            <a:spLocks noGrp="1"/>
          </p:cNvSpPr>
          <p:nvPr>
            <p:ph type="title"/>
          </p:nvPr>
        </p:nvSpPr>
        <p:spPr>
          <a:xfrm>
            <a:off x="0" y="1585648"/>
            <a:ext cx="3399922" cy="2390004"/>
          </a:xfrm>
          <a:prstGeom prst="rect">
            <a:avLst/>
          </a:prstGeom>
          <a:noFill/>
          <a:ln>
            <a:noFill/>
          </a:ln>
        </p:spPr>
        <p:txBody>
          <a:bodyPr spcFirstLastPara="1" wrap="square" lIns="91425" tIns="45700" rIns="91425" bIns="45700" anchor="ctr" anchorCtr="0">
            <a:noAutofit/>
          </a:bodyPr>
          <a:lstStyle/>
          <a:p>
            <a:r>
              <a:rPr lang="en-GB" sz="2300" b="1" dirty="0">
                <a:latin typeface="Verdana" panose="020B0604030504040204" pitchFamily="34" charset="0"/>
                <a:ea typeface="Verdana" panose="020B0604030504040204" pitchFamily="34" charset="0"/>
              </a:rPr>
              <a:t>Part 1.</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1.15 Introduction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to Physical Activity</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on Prescription (PAP)</a:t>
            </a:r>
            <a:br>
              <a:rPr lang="en-GB" sz="2000" dirty="0">
                <a:latin typeface="Verdana" panose="020B0604030504040204" pitchFamily="34" charset="0"/>
                <a:ea typeface="Verdana" panose="020B0604030504040204" pitchFamily="34" charset="0"/>
              </a:rPr>
            </a:b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An example of </a:t>
            </a: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the PAP template</a:t>
            </a:r>
          </a:p>
        </p:txBody>
      </p:sp>
      <p:pic>
        <p:nvPicPr>
          <p:cNvPr id="9" name="Bildobjekt 8" descr="En bild som visar text, skärmbild, kvitto, nummer&#10;&#10;AI-genererat innehåll kan vara felaktigt.">
            <a:extLst>
              <a:ext uri="{FF2B5EF4-FFF2-40B4-BE49-F238E27FC236}">
                <a16:creationId xmlns:a16="http://schemas.microsoft.com/office/drawing/2014/main" id="{43DF8DE3-5D65-C6D4-6ADD-E6A98611FD02}"/>
              </a:ext>
            </a:extLst>
          </p:cNvPr>
          <p:cNvPicPr>
            <a:picLocks noChangeAspect="1"/>
          </p:cNvPicPr>
          <p:nvPr/>
        </p:nvPicPr>
        <p:blipFill>
          <a:blip r:embed="rId4"/>
          <a:stretch>
            <a:fillRect/>
          </a:stretch>
        </p:blipFill>
        <p:spPr>
          <a:xfrm>
            <a:off x="2988689" y="487363"/>
            <a:ext cx="8221222" cy="5039428"/>
          </a:xfrm>
          <a:prstGeom prst="rect">
            <a:avLst/>
          </a:prstGeom>
        </p:spPr>
      </p:pic>
      <p:sp>
        <p:nvSpPr>
          <p:cNvPr id="3" name="Ellips 2">
            <a:extLst>
              <a:ext uri="{FF2B5EF4-FFF2-40B4-BE49-F238E27FC236}">
                <a16:creationId xmlns:a16="http://schemas.microsoft.com/office/drawing/2014/main" id="{1D0B80C3-FAEF-71DD-4DA5-149E25BC637C}"/>
              </a:ext>
            </a:extLst>
          </p:cNvPr>
          <p:cNvSpPr/>
          <p:nvPr/>
        </p:nvSpPr>
        <p:spPr>
          <a:xfrm>
            <a:off x="6543601" y="2648606"/>
            <a:ext cx="5290590" cy="322038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7900565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876"/>
              </a:buClr>
              <a:buSzPts val="4400"/>
              <a:buFont typeface="Arial"/>
              <a:buNone/>
            </a:pPr>
            <a:r>
              <a:rPr lang="en-GB" sz="3000" b="1" noProof="0" dirty="0">
                <a:latin typeface="Verdana" panose="020B0604030504040204" pitchFamily="34" charset="0"/>
                <a:ea typeface="Verdana" panose="020B0604030504040204" pitchFamily="34" charset="0"/>
              </a:rPr>
              <a:t>Physical Activity on Prescription (PAP) </a:t>
            </a:r>
            <a:br>
              <a:rPr lang="en-GB" sz="3000" b="1" noProof="0" dirty="0">
                <a:latin typeface="Verdana" panose="020B0604030504040204" pitchFamily="34" charset="0"/>
                <a:ea typeface="Verdana" panose="020B0604030504040204" pitchFamily="34" charset="0"/>
              </a:rPr>
            </a:br>
            <a:r>
              <a:rPr lang="en-GB" sz="3000" b="1" noProof="0" dirty="0">
                <a:latin typeface="Verdana" panose="020B0604030504040204" pitchFamily="34" charset="0"/>
                <a:ea typeface="Verdana" panose="020B0604030504040204" pitchFamily="34" charset="0"/>
              </a:rPr>
              <a:t>tailored to people with overweight and obesity:</a:t>
            </a:r>
            <a:br>
              <a:rPr lang="en-GB" sz="3000" noProof="0" dirty="0">
                <a:latin typeface="Verdana" panose="020B0604030504040204" pitchFamily="34" charset="0"/>
                <a:ea typeface="Verdana" panose="020B0604030504040204" pitchFamily="34" charset="0"/>
              </a:rPr>
            </a:br>
            <a:r>
              <a:rPr lang="en-GB" sz="3000" noProof="0" dirty="0">
                <a:latin typeface="Verdana" panose="020B0604030504040204" pitchFamily="34" charset="0"/>
                <a:ea typeface="Verdana" panose="020B0604030504040204" pitchFamily="34" charset="0"/>
              </a:rPr>
              <a:t>- a practical introduction and workshop </a:t>
            </a:r>
          </a:p>
        </p:txBody>
      </p:sp>
      <p:sp>
        <p:nvSpPr>
          <p:cNvPr id="105" name="Google Shape;105;p1"/>
          <p:cNvSpPr txBox="1">
            <a:spLocks noGrp="1"/>
          </p:cNvSpPr>
          <p:nvPr>
            <p:ph type="subTitle" idx="1"/>
          </p:nvPr>
        </p:nvSpPr>
        <p:spPr>
          <a:xfrm>
            <a:off x="853440" y="5471448"/>
            <a:ext cx="9144000" cy="71437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703876"/>
              </a:buClr>
              <a:buSzPts val="2400"/>
              <a:buNone/>
            </a:pPr>
            <a:endParaRPr lang="en-GB" noProof="0" dirty="0"/>
          </a:p>
          <a:p>
            <a:pPr marL="0" lvl="0" indent="0" algn="l" rtl="0">
              <a:lnSpc>
                <a:spcPct val="90000"/>
              </a:lnSpc>
              <a:spcBef>
                <a:spcPts val="0"/>
              </a:spcBef>
              <a:spcAft>
                <a:spcPts val="0"/>
              </a:spcAft>
              <a:buClr>
                <a:srgbClr val="703876"/>
              </a:buClr>
              <a:buSzPts val="2400"/>
              <a:buNone/>
            </a:pPr>
            <a:r>
              <a:rPr lang="en-GB" dirty="0">
                <a:latin typeface="Verdana" panose="020B0604030504040204" pitchFamily="34" charset="0"/>
                <a:ea typeface="Verdana" panose="020B0604030504040204" pitchFamily="34" charset="0"/>
              </a:rPr>
              <a:t>This lecture was developed by researchers at Mälardalen University in Sweden for the Prominence Project, August</a:t>
            </a:r>
            <a:r>
              <a:rPr lang="en-GB" noProof="0" dirty="0">
                <a:latin typeface="Verdana" panose="020B0604030504040204" pitchFamily="34" charset="0"/>
                <a:ea typeface="Verdana" panose="020B0604030504040204" pitchFamily="34" charset="0"/>
              </a:rPr>
              <a:t> 2025 </a:t>
            </a:r>
          </a:p>
        </p:txBody>
      </p:sp>
      <p:pic>
        <p:nvPicPr>
          <p:cNvPr id="6" name="Graphic 3" descr="Logotype Mälardalen University.">
            <a:extLst>
              <a:ext uri="{FF2B5EF4-FFF2-40B4-BE49-F238E27FC236}">
                <a16:creationId xmlns:a16="http://schemas.microsoft.com/office/drawing/2014/main" id="{F605D541-3401-7793-DAE3-1CDFD93E6C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2280" y="5306472"/>
            <a:ext cx="1073641" cy="691902"/>
          </a:xfrm>
          <a:prstGeom prst="rect">
            <a:avLst/>
          </a:prstGeom>
        </p:spPr>
      </p:pic>
      <p:sp>
        <p:nvSpPr>
          <p:cNvPr id="2" name="textruta 1">
            <a:extLst>
              <a:ext uri="{FF2B5EF4-FFF2-40B4-BE49-F238E27FC236}">
                <a16:creationId xmlns:a16="http://schemas.microsoft.com/office/drawing/2014/main" id="{E473CCFC-061B-226B-3753-83B4D1B93A68}"/>
              </a:ext>
            </a:extLst>
          </p:cNvPr>
          <p:cNvSpPr txBox="1"/>
          <p:nvPr/>
        </p:nvSpPr>
        <p:spPr>
          <a:xfrm>
            <a:off x="6089297" y="6468027"/>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a:t>
            </a:r>
          </a:p>
        </p:txBody>
      </p:sp>
    </p:spTree>
  </p:cSld>
  <p:clrMapOvr>
    <a:masterClrMapping/>
  </p:clrMapOvr>
  <mc:AlternateContent xmlns:mc="http://schemas.openxmlformats.org/markup-compatibility/2006" xmlns:p14="http://schemas.microsoft.com/office/powerpoint/2010/main">
    <mc:Choice Requires="p14">
      <p:transition spd="slow" p14:dur="2000" advTm="12692"/>
    </mc:Choice>
    <mc:Fallback xmlns="">
      <p:transition spd="slow" advTm="1269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EDA8DAF8-97EB-922A-7487-ADC7F0F7430E}"/>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2222A5C3-C54C-B6BE-E2AE-F9E84B565525}"/>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8" name="Google Shape;218;p14">
            <a:extLst>
              <a:ext uri="{FF2B5EF4-FFF2-40B4-BE49-F238E27FC236}">
                <a16:creationId xmlns:a16="http://schemas.microsoft.com/office/drawing/2014/main" id="{34DF2900-F17A-FECA-F002-D142FFFE20F6}"/>
              </a:ext>
            </a:extLst>
          </p:cNvPr>
          <p:cNvSpPr txBox="1">
            <a:spLocks noGrp="1"/>
          </p:cNvSpPr>
          <p:nvPr>
            <p:ph type="title"/>
          </p:nvPr>
        </p:nvSpPr>
        <p:spPr>
          <a:xfrm>
            <a:off x="895233" y="1660635"/>
            <a:ext cx="5410974"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 </a:t>
            </a:r>
            <a:br>
              <a:rPr lang="en-GB" b="1" dirty="0">
                <a:latin typeface="Verdana" panose="020B0604030504040204" pitchFamily="34" charset="0"/>
                <a:ea typeface="Verdana" panose="020B0604030504040204" pitchFamily="34" charset="0"/>
              </a:rPr>
            </a:br>
            <a:r>
              <a:rPr lang="en-GB" sz="3900" noProof="0" dirty="0">
                <a:latin typeface="Verdana" panose="020B0604030504040204" pitchFamily="34" charset="0"/>
                <a:ea typeface="Verdana" panose="020B0604030504040204" pitchFamily="34" charset="0"/>
              </a:rPr>
              <a:t>1.16 Introduction to Physical Activity on Prescription (PAP)</a:t>
            </a:r>
          </a:p>
        </p:txBody>
      </p:sp>
      <p:sp>
        <p:nvSpPr>
          <p:cNvPr id="219" name="Google Shape;219;p14">
            <a:extLst>
              <a:ext uri="{FF2B5EF4-FFF2-40B4-BE49-F238E27FC236}">
                <a16:creationId xmlns:a16="http://schemas.microsoft.com/office/drawing/2014/main" id="{0CD08885-046F-D133-D716-AC288FC274F0}"/>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latin typeface="Verdana" panose="020B0604030504040204" pitchFamily="34" charset="0"/>
              <a:ea typeface="Verdana" panose="020B0604030504040204" pitchFamily="34" charset="0"/>
            </a:endParaRPr>
          </a:p>
          <a:p>
            <a:pPr marL="228600" lvl="0" indent="-228600" algn="l" rtl="0">
              <a:lnSpc>
                <a:spcPct val="90000"/>
              </a:lnSpc>
              <a:spcBef>
                <a:spcPts val="1000"/>
              </a:spcBef>
              <a:spcAft>
                <a:spcPts val="0"/>
              </a:spcAft>
              <a:buClr>
                <a:schemeClr val="dk1"/>
              </a:buClr>
              <a:buSzPts val="2000"/>
              <a:buChar char="•"/>
            </a:pPr>
            <a:endParaRPr lang="en-GB" sz="2200" noProof="0"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3A04BE4E-45CF-33F1-5CFA-D183028FAAC9}"/>
              </a:ext>
            </a:extLst>
          </p:cNvPr>
          <p:cNvSpPr txBox="1"/>
          <p:nvPr/>
        </p:nvSpPr>
        <p:spPr>
          <a:xfrm>
            <a:off x="7712000" y="1371600"/>
            <a:ext cx="3918722" cy="3477875"/>
          </a:xfrm>
          <a:prstGeom prst="rect">
            <a:avLst/>
          </a:prstGeom>
          <a:noFill/>
        </p:spPr>
        <p:txBody>
          <a:bodyPr wrap="square" rtlCol="0">
            <a:spAutoFit/>
          </a:bodyPr>
          <a:lstStyle/>
          <a:p>
            <a:r>
              <a:rPr lang="en-GB" sz="2000" noProof="0" dirty="0">
                <a:solidFill>
                  <a:srgbClr val="703876"/>
                </a:solidFill>
                <a:latin typeface="Verdana" panose="020B0604030504040204" pitchFamily="34" charset="0"/>
                <a:ea typeface="Verdana" panose="020B0604030504040204" pitchFamily="34" charset="0"/>
              </a:rPr>
              <a:t>PAP is more than just writing a prescription</a:t>
            </a:r>
          </a:p>
          <a:p>
            <a:endParaRPr lang="en-GB" sz="2000" noProof="0" dirty="0">
              <a:solidFill>
                <a:srgbClr val="703876"/>
              </a:solidFill>
              <a:latin typeface="Verdana" panose="020B0604030504040204" pitchFamily="34" charset="0"/>
              <a:ea typeface="Verdana" panose="020B0604030504040204" pitchFamily="34" charset="0"/>
            </a:endParaRPr>
          </a:p>
          <a:p>
            <a:r>
              <a:rPr lang="en-GB" sz="2000" noProof="0" dirty="0">
                <a:solidFill>
                  <a:srgbClr val="703876"/>
                </a:solidFill>
                <a:latin typeface="Verdana" panose="020B0604030504040204" pitchFamily="34" charset="0"/>
                <a:ea typeface="Verdana" panose="020B0604030504040204" pitchFamily="34" charset="0"/>
              </a:rPr>
              <a:t>The conversation is central: </a:t>
            </a:r>
          </a:p>
          <a:p>
            <a:r>
              <a:rPr lang="en-GB" sz="2000" noProof="0" dirty="0">
                <a:solidFill>
                  <a:srgbClr val="703876"/>
                </a:solidFill>
                <a:latin typeface="Verdana" panose="020B0604030504040204" pitchFamily="34" charset="0"/>
                <a:ea typeface="Verdana" panose="020B0604030504040204" pitchFamily="34" charset="0"/>
              </a:rPr>
              <a:t>- Building trust and tailoring the activity to the individual </a:t>
            </a:r>
          </a:p>
          <a:p>
            <a:r>
              <a:rPr lang="en-GB" sz="2000" noProof="0" dirty="0">
                <a:solidFill>
                  <a:srgbClr val="703876"/>
                </a:solidFill>
                <a:latin typeface="Verdana" panose="020B0604030504040204" pitchFamily="34" charset="0"/>
                <a:ea typeface="Verdana" panose="020B0604030504040204" pitchFamily="34" charset="0"/>
              </a:rPr>
              <a:t>- Evidence-based choices strengthen the intervention</a:t>
            </a:r>
          </a:p>
          <a:p>
            <a:r>
              <a:rPr lang="en-GB" sz="2000" noProof="0" dirty="0">
                <a:solidFill>
                  <a:srgbClr val="703876"/>
                </a:solidFill>
                <a:latin typeface="Verdana" panose="020B0604030504040204" pitchFamily="34" charset="0"/>
                <a:ea typeface="Verdana" panose="020B0604030504040204" pitchFamily="34" charset="0"/>
              </a:rPr>
              <a:t>- Support and follow-up are key to long-term behaviour change</a:t>
            </a:r>
          </a:p>
        </p:txBody>
      </p:sp>
      <p:sp>
        <p:nvSpPr>
          <p:cNvPr id="3" name="textruta 2">
            <a:extLst>
              <a:ext uri="{FF2B5EF4-FFF2-40B4-BE49-F238E27FC236}">
                <a16:creationId xmlns:a16="http://schemas.microsoft.com/office/drawing/2014/main" id="{DA9D2F74-3F85-9739-07A9-1D524CE508A5}"/>
              </a:ext>
            </a:extLst>
          </p:cNvPr>
          <p:cNvSpPr txBox="1"/>
          <p:nvPr/>
        </p:nvSpPr>
        <p:spPr>
          <a:xfrm>
            <a:off x="6089296" y="6454775"/>
            <a:ext cx="470529"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20</a:t>
            </a:r>
          </a:p>
        </p:txBody>
      </p:sp>
    </p:spTree>
    <p:extLst>
      <p:ext uri="{BB962C8B-B14F-4D97-AF65-F5344CB8AC3E}">
        <p14:creationId xmlns:p14="http://schemas.microsoft.com/office/powerpoint/2010/main" val="2988763895"/>
      </p:ext>
    </p:extLst>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25D5E73-1501-E3C6-E7C3-4EC544093B00}"/>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213EB782-DD5C-D641-3717-91BC3A0617F3}"/>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4" name="Google Shape;117;p3">
            <a:extLst>
              <a:ext uri="{FF2B5EF4-FFF2-40B4-BE49-F238E27FC236}">
                <a16:creationId xmlns:a16="http://schemas.microsoft.com/office/drawing/2014/main" id="{C2AF525A-105F-34B7-D63A-975C96E7B269}"/>
              </a:ext>
            </a:extLst>
          </p:cNvPr>
          <p:cNvSpPr txBox="1">
            <a:spLocks/>
          </p:cNvSpPr>
          <p:nvPr/>
        </p:nvSpPr>
        <p:spPr>
          <a:xfrm>
            <a:off x="243681" y="198217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500" b="1" dirty="0">
                <a:latin typeface="Verdana" panose="020B0604030504040204" pitchFamily="34" charset="0"/>
                <a:ea typeface="Verdana" panose="020B0604030504040204" pitchFamily="34" charset="0"/>
              </a:rPr>
              <a:t>Part 2.</a:t>
            </a:r>
            <a:r>
              <a:rPr lang="en-GB" sz="3500" b="1" noProof="0" dirty="0">
                <a:latin typeface="Verdana" panose="020B0604030504040204" pitchFamily="34" charset="0"/>
                <a:ea typeface="Verdana" panose="020B0604030504040204" pitchFamily="34" charset="0"/>
              </a:rPr>
              <a:t> </a:t>
            </a:r>
            <a:r>
              <a:rPr lang="en-GB" sz="3500" dirty="0">
                <a:latin typeface="Verdana" panose="020B0604030504040204" pitchFamily="34" charset="0"/>
                <a:ea typeface="Verdana" panose="020B0604030504040204" pitchFamily="34" charset="0"/>
              </a:rPr>
              <a:t>The </a:t>
            </a:r>
            <a:r>
              <a:rPr lang="en-GB" sz="3500" dirty="0" err="1">
                <a:latin typeface="Verdana" panose="020B0604030504040204" pitchFamily="34" charset="0"/>
                <a:ea typeface="Verdana" panose="020B0604030504040204" pitchFamily="34" charset="0"/>
              </a:rPr>
              <a:t>rol</a:t>
            </a:r>
            <a:r>
              <a:rPr lang="en-GB" sz="3500" noProof="0" dirty="0">
                <a:latin typeface="Verdana" panose="020B0604030504040204" pitchFamily="34" charset="0"/>
                <a:ea typeface="Verdana" panose="020B0604030504040204" pitchFamily="34" charset="0"/>
              </a:rPr>
              <a:t>e </a:t>
            </a:r>
            <a:r>
              <a:rPr lang="en-GB" sz="3500" dirty="0">
                <a:latin typeface="Verdana" panose="020B0604030504040204" pitchFamily="34" charset="0"/>
                <a:ea typeface="Verdana" panose="020B0604030504040204" pitchFamily="34" charset="0"/>
              </a:rPr>
              <a:t>p</a:t>
            </a:r>
            <a:r>
              <a:rPr lang="en-GB" sz="3500" noProof="0" dirty="0">
                <a:latin typeface="Verdana" panose="020B0604030504040204" pitchFamily="34" charset="0"/>
                <a:ea typeface="Verdana" panose="020B0604030504040204" pitchFamily="34" charset="0"/>
              </a:rPr>
              <a:t>lay exercise </a:t>
            </a:r>
          </a:p>
        </p:txBody>
      </p:sp>
      <p:sp>
        <p:nvSpPr>
          <p:cNvPr id="2" name="textruta 1">
            <a:extLst>
              <a:ext uri="{FF2B5EF4-FFF2-40B4-BE49-F238E27FC236}">
                <a16:creationId xmlns:a16="http://schemas.microsoft.com/office/drawing/2014/main" id="{47095B28-292E-C41D-5D59-C6C1755A896E}"/>
              </a:ext>
            </a:extLst>
          </p:cNvPr>
          <p:cNvSpPr txBox="1"/>
          <p:nvPr/>
        </p:nvSpPr>
        <p:spPr>
          <a:xfrm>
            <a:off x="6089297" y="6454775"/>
            <a:ext cx="722320"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21</a:t>
            </a:r>
          </a:p>
        </p:txBody>
      </p:sp>
    </p:spTree>
    <p:extLst>
      <p:ext uri="{BB962C8B-B14F-4D97-AF65-F5344CB8AC3E}">
        <p14:creationId xmlns:p14="http://schemas.microsoft.com/office/powerpoint/2010/main" val="378245020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25D5E73-1501-E3C6-E7C3-4EC544093B00}"/>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213EB782-DD5C-D641-3717-91BC3A0617F3}"/>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226" name="Google Shape;226;p15">
            <a:extLst>
              <a:ext uri="{FF2B5EF4-FFF2-40B4-BE49-F238E27FC236}">
                <a16:creationId xmlns:a16="http://schemas.microsoft.com/office/drawing/2014/main" id="{44FA5D27-CF84-74BF-D030-183D576F7E4A}"/>
              </a:ext>
            </a:extLst>
          </p:cNvPr>
          <p:cNvSpPr txBox="1">
            <a:spLocks noGrp="1"/>
          </p:cNvSpPr>
          <p:nvPr>
            <p:ph type="body" idx="1"/>
          </p:nvPr>
        </p:nvSpPr>
        <p:spPr>
          <a:xfrm>
            <a:off x="699477" y="1253738"/>
            <a:ext cx="7143750" cy="4127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Divide into groups of three </a:t>
            </a: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	One </a:t>
            </a:r>
            <a:r>
              <a:rPr lang="en-GB" sz="2000" b="1" noProof="0" dirty="0">
                <a:latin typeface="Verdana" panose="020B0604030504040204" pitchFamily="34" charset="0"/>
                <a:ea typeface="Verdana" panose="020B0604030504040204" pitchFamily="34" charset="0"/>
              </a:rPr>
              <a:t>physiotherapist (PT)</a:t>
            </a: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	One </a:t>
            </a:r>
            <a:r>
              <a:rPr lang="en-GB" sz="2000" b="1" noProof="0" dirty="0">
                <a:latin typeface="Verdana" panose="020B0604030504040204" pitchFamily="34" charset="0"/>
                <a:ea typeface="Verdana" panose="020B0604030504040204" pitchFamily="34" charset="0"/>
              </a:rPr>
              <a:t>patient </a:t>
            </a: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	One </a:t>
            </a:r>
            <a:r>
              <a:rPr lang="en-GB" sz="2000" b="1" noProof="0" dirty="0">
                <a:latin typeface="Verdana" panose="020B0604030504040204" pitchFamily="34" charset="0"/>
                <a:ea typeface="Verdana" panose="020B0604030504040204" pitchFamily="34" charset="0"/>
              </a:rPr>
              <a:t>observer</a:t>
            </a: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Each participant will rotate through all roles (PT, patient, observer)</a:t>
            </a: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10 minutes per role +5 minutes small group reflection </a:t>
            </a:r>
            <a:r>
              <a:rPr lang="en-GB" sz="2000" noProof="0" dirty="0">
                <a:latin typeface="Verdana" panose="020B0604030504040204" pitchFamily="34" charset="0"/>
                <a:ea typeface="Verdana" panose="020B0604030504040204" pitchFamily="34" charset="0"/>
                <a:sym typeface="Wingdings" panose="05000000000000000000" pitchFamily="2" charset="2"/>
              </a:rPr>
              <a:t> 45 minutes total </a:t>
            </a:r>
          </a:p>
          <a:p>
            <a:pPr marL="0" lvl="0" indent="0" algn="l" rtl="0">
              <a:lnSpc>
                <a:spcPct val="150000"/>
              </a:lnSpc>
              <a:spcBef>
                <a:spcPts val="0"/>
              </a:spcBef>
              <a:spcAft>
                <a:spcPts val="0"/>
              </a:spcAft>
              <a:buClr>
                <a:schemeClr val="dk1"/>
              </a:buClr>
              <a:buSzPts val="2000"/>
              <a:buNone/>
            </a:pPr>
            <a:endParaRPr lang="en-GB" sz="2000" noProof="0" dirty="0">
              <a:latin typeface="Verdana" panose="020B0604030504040204" pitchFamily="34" charset="0"/>
              <a:ea typeface="Verdana" panose="020B0604030504040204" pitchFamily="34" charset="0"/>
              <a:sym typeface="Wingdings" panose="05000000000000000000" pitchFamily="2" charset="2"/>
            </a:endParaRPr>
          </a:p>
          <a:p>
            <a:pPr marL="0" indent="0">
              <a:lnSpc>
                <a:spcPct val="150000"/>
              </a:lnSpc>
              <a:spcBef>
                <a:spcPts val="0"/>
              </a:spcBef>
              <a:buSzPts val="2000"/>
              <a:buNone/>
            </a:pPr>
            <a:r>
              <a:rPr lang="en-GB" sz="2000" b="1" dirty="0">
                <a:latin typeface="Verdana" panose="020B0604030504040204" pitchFamily="34" charset="0"/>
                <a:ea typeface="Verdana" panose="020B0604030504040204" pitchFamily="34" charset="0"/>
                <a:sym typeface="Wingdings" panose="05000000000000000000" pitchFamily="2" charset="2"/>
              </a:rPr>
              <a:t>Patient: </a:t>
            </a:r>
            <a:r>
              <a:rPr lang="en-GB" sz="2000" dirty="0">
                <a:latin typeface="Verdana" panose="020B0604030504040204" pitchFamily="34" charset="0"/>
                <a:ea typeface="Verdana" panose="020B0604030504040204" pitchFamily="34" charset="0"/>
                <a:sym typeface="Wingdings" panose="05000000000000000000" pitchFamily="2" charset="2"/>
              </a:rPr>
              <a:t>Use a provided case (or create own)</a:t>
            </a:r>
          </a:p>
          <a:p>
            <a:pPr marL="0" indent="0">
              <a:lnSpc>
                <a:spcPct val="150000"/>
              </a:lnSpc>
              <a:spcBef>
                <a:spcPts val="0"/>
              </a:spcBef>
              <a:buSzPts val="2000"/>
              <a:buNone/>
            </a:pPr>
            <a:r>
              <a:rPr lang="en-GB" sz="2000" b="1" noProof="0" dirty="0">
                <a:latin typeface="Verdana" panose="020B0604030504040204" pitchFamily="34" charset="0"/>
                <a:ea typeface="Verdana" panose="020B0604030504040204" pitchFamily="34" charset="0"/>
                <a:sym typeface="Wingdings" panose="05000000000000000000" pitchFamily="2" charset="2"/>
              </a:rPr>
              <a:t>Physiotherapist: </a:t>
            </a:r>
            <a:r>
              <a:rPr lang="en-GB" sz="2000" noProof="0" dirty="0">
                <a:latin typeface="Verdana" panose="020B0604030504040204" pitchFamily="34" charset="0"/>
                <a:ea typeface="Verdana" panose="020B0604030504040204" pitchFamily="34" charset="0"/>
                <a:sym typeface="Wingdings" panose="05000000000000000000" pitchFamily="2" charset="2"/>
              </a:rPr>
              <a:t>Leads a structured conversation aiming to create a PAP prescription and set goals with the patient using the PAP-template</a:t>
            </a:r>
          </a:p>
          <a:p>
            <a:pPr marL="0" lvl="0" indent="0" algn="l" rtl="0">
              <a:lnSpc>
                <a:spcPct val="150000"/>
              </a:lnSpc>
              <a:spcBef>
                <a:spcPts val="0"/>
              </a:spcBef>
              <a:spcAft>
                <a:spcPts val="0"/>
              </a:spcAft>
              <a:buClr>
                <a:schemeClr val="dk1"/>
              </a:buClr>
              <a:buSzPts val="2000"/>
              <a:buNone/>
            </a:pPr>
            <a:r>
              <a:rPr lang="en-GB" sz="2000" b="1" noProof="0" dirty="0">
                <a:latin typeface="Verdana" panose="020B0604030504040204" pitchFamily="34" charset="0"/>
                <a:ea typeface="Verdana" panose="020B0604030504040204" pitchFamily="34" charset="0"/>
                <a:sym typeface="Wingdings" panose="05000000000000000000" pitchFamily="2" charset="2"/>
              </a:rPr>
              <a:t>Observer: </a:t>
            </a:r>
            <a:r>
              <a:rPr lang="en-GB" sz="2000" noProof="0" dirty="0">
                <a:latin typeface="Verdana" panose="020B0604030504040204" pitchFamily="34" charset="0"/>
                <a:ea typeface="Verdana" panose="020B0604030504040204" pitchFamily="34" charset="0"/>
                <a:sym typeface="Wingdings" panose="05000000000000000000" pitchFamily="2" charset="2"/>
              </a:rPr>
              <a:t>Manages time and uses a checklist to note:</a:t>
            </a:r>
          </a:p>
          <a:p>
            <a:pPr marL="1200150" lvl="2" indent="-285750">
              <a:lnSpc>
                <a:spcPct val="150000"/>
              </a:lnSpc>
              <a:spcBef>
                <a:spcPts val="0"/>
              </a:spcBef>
            </a:pPr>
            <a:r>
              <a:rPr lang="en-GB" sz="2000" noProof="0" dirty="0">
                <a:latin typeface="Verdana" panose="020B0604030504040204" pitchFamily="34" charset="0"/>
                <a:ea typeface="Verdana" panose="020B0604030504040204" pitchFamily="34" charset="0"/>
                <a:sym typeface="Wingdings" panose="05000000000000000000" pitchFamily="2" charset="2"/>
              </a:rPr>
              <a:t>How the patients own motivation is supported</a:t>
            </a:r>
          </a:p>
          <a:p>
            <a:pPr marL="1200150" lvl="2" indent="-285750">
              <a:lnSpc>
                <a:spcPct val="150000"/>
              </a:lnSpc>
              <a:spcBef>
                <a:spcPts val="0"/>
              </a:spcBef>
            </a:pPr>
            <a:r>
              <a:rPr lang="en-GB" sz="2000" noProof="0" dirty="0">
                <a:latin typeface="Verdana" panose="020B0604030504040204" pitchFamily="34" charset="0"/>
                <a:ea typeface="Verdana" panose="020B0604030504040204" pitchFamily="34" charset="0"/>
              </a:rPr>
              <a:t>If goals are set, how concrete and realistic are they</a:t>
            </a:r>
          </a:p>
          <a:p>
            <a:pPr marL="1200150" lvl="2" indent="-285750">
              <a:lnSpc>
                <a:spcPct val="150000"/>
              </a:lnSpc>
              <a:spcBef>
                <a:spcPts val="0"/>
              </a:spcBef>
            </a:pPr>
            <a:r>
              <a:rPr lang="en-GB" sz="2000" noProof="0" dirty="0">
                <a:latin typeface="Verdana" panose="020B0604030504040204" pitchFamily="34" charset="0"/>
                <a:ea typeface="Verdana" panose="020B0604030504040204" pitchFamily="34" charset="0"/>
                <a:sym typeface="Wingdings" panose="05000000000000000000" pitchFamily="2" charset="2"/>
              </a:rPr>
              <a:t>Something good the PT said/something that the PT can say in a different way in the future </a:t>
            </a:r>
          </a:p>
          <a:p>
            <a:pPr marL="1200150" lvl="2" indent="-285750">
              <a:lnSpc>
                <a:spcPct val="150000"/>
              </a:lnSpc>
              <a:spcBef>
                <a:spcPts val="0"/>
              </a:spcBef>
            </a:pPr>
            <a:endParaRPr lang="en-GB" sz="2000" noProof="0" dirty="0">
              <a:latin typeface="Verdana" panose="020B0604030504040204" pitchFamily="34" charset="0"/>
              <a:ea typeface="Verdana" panose="020B0604030504040204" pitchFamily="34" charset="0"/>
            </a:endParaRPr>
          </a:p>
        </p:txBody>
      </p:sp>
      <p:sp>
        <p:nvSpPr>
          <p:cNvPr id="4" name="Google Shape;117;p3">
            <a:extLst>
              <a:ext uri="{FF2B5EF4-FFF2-40B4-BE49-F238E27FC236}">
                <a16:creationId xmlns:a16="http://schemas.microsoft.com/office/drawing/2014/main" id="{C2AF525A-105F-34B7-D63A-975C96E7B269}"/>
              </a:ext>
            </a:extLst>
          </p:cNvPr>
          <p:cNvSpPr txBox="1">
            <a:spLocks/>
          </p:cNvSpPr>
          <p:nvPr/>
        </p:nvSpPr>
        <p:spPr>
          <a:xfrm>
            <a:off x="376548" y="3968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000" b="1" dirty="0">
                <a:latin typeface="Verdana" panose="020B0604030504040204" pitchFamily="34" charset="0"/>
                <a:ea typeface="Verdana" panose="020B0604030504040204" pitchFamily="34" charset="0"/>
              </a:rPr>
              <a:t>Part 2. </a:t>
            </a:r>
            <a:r>
              <a:rPr lang="en-GB" sz="3000" dirty="0">
                <a:latin typeface="Verdana" panose="020B0604030504040204" pitchFamily="34" charset="0"/>
                <a:ea typeface="Verdana" panose="020B0604030504040204" pitchFamily="34" charset="0"/>
              </a:rPr>
              <a:t>The role play exercise </a:t>
            </a:r>
          </a:p>
          <a:p>
            <a:r>
              <a:rPr lang="en-GB" sz="2500" noProof="0" dirty="0">
                <a:latin typeface="Verdana" panose="020B0604030504040204" pitchFamily="34" charset="0"/>
                <a:ea typeface="Verdana" panose="020B0604030504040204" pitchFamily="34" charset="0"/>
              </a:rPr>
              <a:t>2.1 Structure  </a:t>
            </a:r>
          </a:p>
        </p:txBody>
      </p:sp>
      <p:sp>
        <p:nvSpPr>
          <p:cNvPr id="2" name="textruta 1">
            <a:extLst>
              <a:ext uri="{FF2B5EF4-FFF2-40B4-BE49-F238E27FC236}">
                <a16:creationId xmlns:a16="http://schemas.microsoft.com/office/drawing/2014/main" id="{AA2660D5-660C-B06C-A058-C9916F1203AD}"/>
              </a:ext>
            </a:extLst>
          </p:cNvPr>
          <p:cNvSpPr txBox="1"/>
          <p:nvPr/>
        </p:nvSpPr>
        <p:spPr>
          <a:xfrm>
            <a:off x="6089296" y="6454775"/>
            <a:ext cx="589799"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22</a:t>
            </a:r>
          </a:p>
        </p:txBody>
      </p:sp>
    </p:spTree>
    <p:extLst>
      <p:ext uri="{BB962C8B-B14F-4D97-AF65-F5344CB8AC3E}">
        <p14:creationId xmlns:p14="http://schemas.microsoft.com/office/powerpoint/2010/main" val="3104960090"/>
      </p:ext>
    </p:extLst>
  </p:cSld>
  <p:clrMapOvr>
    <a:masterClrMapping/>
  </p:clrMapOvr>
  <mc:AlternateContent xmlns:mc="http://schemas.openxmlformats.org/markup-compatibility/2006" xmlns:p14="http://schemas.microsoft.com/office/powerpoint/2010/main">
    <mc:Choice Requires="p14">
      <p:transition spd="slow" p14:dur="2000" advTm="29121"/>
    </mc:Choice>
    <mc:Fallback xmlns="">
      <p:transition spd="slow" advTm="2912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32931A97-7963-ACF9-AA02-0B9C1DEA48A5}"/>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9814FC29-C658-AE8A-6DF6-4F21A867A8AD}"/>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226" name="Google Shape;226;p15">
            <a:extLst>
              <a:ext uri="{FF2B5EF4-FFF2-40B4-BE49-F238E27FC236}">
                <a16:creationId xmlns:a16="http://schemas.microsoft.com/office/drawing/2014/main" id="{B34070B6-733C-3ABC-A070-E967F73149F9}"/>
              </a:ext>
            </a:extLst>
          </p:cNvPr>
          <p:cNvSpPr txBox="1">
            <a:spLocks noGrp="1"/>
          </p:cNvSpPr>
          <p:nvPr>
            <p:ph type="body" idx="1"/>
          </p:nvPr>
        </p:nvSpPr>
        <p:spPr>
          <a:xfrm>
            <a:off x="833292" y="1956265"/>
            <a:ext cx="7143750" cy="4127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After each role is played, reflect in the small groups of three in 5 minutes:</a:t>
            </a:r>
          </a:p>
          <a:p>
            <a:pPr marL="0" lvl="0" indent="0" algn="l" rtl="0">
              <a:lnSpc>
                <a:spcPct val="150000"/>
              </a:lnSpc>
              <a:spcBef>
                <a:spcPts val="0"/>
              </a:spcBef>
              <a:spcAft>
                <a:spcPts val="0"/>
              </a:spcAft>
              <a:buClr>
                <a:schemeClr val="dk1"/>
              </a:buClr>
              <a:buSzPts val="2000"/>
              <a:buNone/>
            </a:pPr>
            <a:endParaRPr lang="en-GB" sz="2000" noProof="0" dirty="0">
              <a:latin typeface="Verdana" panose="020B0604030504040204" pitchFamily="34" charset="0"/>
              <a:ea typeface="Verdana" panose="020B0604030504040204" pitchFamily="34" charset="0"/>
            </a:endParaRPr>
          </a:p>
          <a:p>
            <a:pPr marL="342900" indent="-342900">
              <a:lnSpc>
                <a:spcPct val="150000"/>
              </a:lnSpc>
              <a:spcBef>
                <a:spcPts val="0"/>
              </a:spcBef>
              <a:buSzPts val="2000"/>
            </a:pPr>
            <a:r>
              <a:rPr lang="en-GB" sz="2000" noProof="0" dirty="0">
                <a:latin typeface="Verdana" panose="020B0604030504040204" pitchFamily="34" charset="0"/>
                <a:ea typeface="Verdana" panose="020B0604030504040204" pitchFamily="34" charset="0"/>
              </a:rPr>
              <a:t>How was it to play the PT? </a:t>
            </a:r>
          </a:p>
          <a:p>
            <a:pPr marL="342900" indent="-342900">
              <a:lnSpc>
                <a:spcPct val="150000"/>
              </a:lnSpc>
              <a:spcBef>
                <a:spcPts val="0"/>
              </a:spcBef>
              <a:buSzPts val="2000"/>
            </a:pPr>
            <a:r>
              <a:rPr lang="en-GB" sz="2000" noProof="0" dirty="0">
                <a:latin typeface="Verdana" panose="020B0604030504040204" pitchFamily="34" charset="0"/>
                <a:ea typeface="Verdana" panose="020B0604030504040204" pitchFamily="34" charset="0"/>
              </a:rPr>
              <a:t>How was it to be the patient?</a:t>
            </a:r>
          </a:p>
          <a:p>
            <a:pPr marL="342900" indent="-342900">
              <a:lnSpc>
                <a:spcPct val="150000"/>
              </a:lnSpc>
              <a:spcBef>
                <a:spcPts val="0"/>
              </a:spcBef>
              <a:buSzPts val="2000"/>
            </a:pPr>
            <a:r>
              <a:rPr lang="en-GB" sz="2000" noProof="0" dirty="0">
                <a:latin typeface="Verdana" panose="020B0604030504040204" pitchFamily="34" charset="0"/>
                <a:ea typeface="Verdana" panose="020B0604030504040204" pitchFamily="34" charset="0"/>
              </a:rPr>
              <a:t>What did you notice as an observer?</a:t>
            </a:r>
          </a:p>
          <a:p>
            <a:pPr marL="0" lvl="0" indent="0" algn="l" rtl="0">
              <a:lnSpc>
                <a:spcPct val="150000"/>
              </a:lnSpc>
              <a:spcBef>
                <a:spcPts val="0"/>
              </a:spcBef>
              <a:spcAft>
                <a:spcPts val="0"/>
              </a:spcAft>
              <a:buClr>
                <a:schemeClr val="dk1"/>
              </a:buClr>
              <a:buSzPts val="2000"/>
              <a:buNone/>
            </a:pPr>
            <a:endParaRPr lang="en-GB" sz="2000" noProof="0" dirty="0">
              <a:latin typeface="Verdana" panose="020B0604030504040204" pitchFamily="34" charset="0"/>
              <a:ea typeface="Verdana" panose="020B0604030504040204" pitchFamily="34" charset="0"/>
            </a:endParaRPr>
          </a:p>
          <a:p>
            <a:pPr marL="342900" indent="-342900">
              <a:lnSpc>
                <a:spcPct val="150000"/>
              </a:lnSpc>
              <a:spcBef>
                <a:spcPts val="0"/>
              </a:spcBef>
              <a:buSzPts val="2000"/>
            </a:pPr>
            <a:r>
              <a:rPr lang="en-GB" sz="2000" b="1" noProof="0" dirty="0">
                <a:latin typeface="Verdana" panose="020B0604030504040204" pitchFamily="34" charset="0"/>
                <a:ea typeface="Verdana" panose="020B0604030504040204" pitchFamily="34" charset="0"/>
              </a:rPr>
              <a:t>What went well in this specific conversation?</a:t>
            </a:r>
          </a:p>
          <a:p>
            <a:pPr marL="342900" indent="-342900">
              <a:lnSpc>
                <a:spcPct val="150000"/>
              </a:lnSpc>
              <a:spcBef>
                <a:spcPts val="0"/>
              </a:spcBef>
              <a:buSzPts val="2000"/>
            </a:pPr>
            <a:r>
              <a:rPr lang="en-GB" sz="2000" b="1" noProof="0" dirty="0">
                <a:latin typeface="Verdana" panose="020B0604030504040204" pitchFamily="34" charset="0"/>
                <a:ea typeface="Verdana" panose="020B0604030504040204" pitchFamily="34" charset="0"/>
              </a:rPr>
              <a:t>Was there something that was difficult?</a:t>
            </a:r>
          </a:p>
          <a:p>
            <a:pPr marL="342900" indent="-342900">
              <a:lnSpc>
                <a:spcPct val="150000"/>
              </a:lnSpc>
              <a:spcBef>
                <a:spcPts val="0"/>
              </a:spcBef>
              <a:buSzPts val="2000"/>
            </a:pPr>
            <a:r>
              <a:rPr lang="en-GB" sz="2000" b="1" noProof="0" dirty="0">
                <a:latin typeface="Verdana" panose="020B0604030504040204" pitchFamily="34" charset="0"/>
                <a:ea typeface="Verdana" panose="020B0604030504040204" pitchFamily="34" charset="0"/>
              </a:rPr>
              <a:t>Could something have been done differently?</a:t>
            </a:r>
          </a:p>
          <a:p>
            <a:pPr marL="342900" indent="-342900">
              <a:lnSpc>
                <a:spcPct val="150000"/>
              </a:lnSpc>
              <a:spcBef>
                <a:spcPts val="0"/>
              </a:spcBef>
              <a:buSzPts val="2000"/>
            </a:pPr>
            <a:r>
              <a:rPr lang="en-GB" sz="2000" b="1" noProof="0" dirty="0">
                <a:latin typeface="Verdana" panose="020B0604030504040204" pitchFamily="34" charset="0"/>
                <a:ea typeface="Verdana" panose="020B0604030504040204" pitchFamily="34" charset="0"/>
              </a:rPr>
              <a:t>How well was the prescription adapted to the patients’ needs, motivation and circumstances?</a:t>
            </a:r>
          </a:p>
          <a:p>
            <a:pPr marL="0" lvl="0" indent="0" algn="l" rtl="0">
              <a:lnSpc>
                <a:spcPct val="150000"/>
              </a:lnSpc>
              <a:spcBef>
                <a:spcPts val="0"/>
              </a:spcBef>
              <a:spcAft>
                <a:spcPts val="0"/>
              </a:spcAft>
              <a:buClr>
                <a:schemeClr val="dk1"/>
              </a:buClr>
              <a:buSzPts val="2000"/>
              <a:buNone/>
            </a:pPr>
            <a:endParaRPr lang="en-GB" sz="2000" noProof="0" dirty="0">
              <a:latin typeface="Verdana" panose="020B0604030504040204" pitchFamily="34" charset="0"/>
              <a:ea typeface="Verdana" panose="020B0604030504040204" pitchFamily="34" charset="0"/>
            </a:endParaRP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	</a:t>
            </a:r>
          </a:p>
        </p:txBody>
      </p:sp>
      <p:sp>
        <p:nvSpPr>
          <p:cNvPr id="4" name="Google Shape;117;p3">
            <a:extLst>
              <a:ext uri="{FF2B5EF4-FFF2-40B4-BE49-F238E27FC236}">
                <a16:creationId xmlns:a16="http://schemas.microsoft.com/office/drawing/2014/main" id="{0F665533-56C0-361D-0FB4-345DFBEEF063}"/>
              </a:ext>
            </a:extLst>
          </p:cNvPr>
          <p:cNvSpPr txBox="1">
            <a:spLocks/>
          </p:cNvSpPr>
          <p:nvPr/>
        </p:nvSpPr>
        <p:spPr>
          <a:xfrm>
            <a:off x="398850" y="3742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000" b="1" dirty="0">
                <a:latin typeface="Verdana" panose="020B0604030504040204" pitchFamily="34" charset="0"/>
                <a:ea typeface="Verdana" panose="020B0604030504040204" pitchFamily="34" charset="0"/>
              </a:rPr>
              <a:t>Part 2. </a:t>
            </a:r>
            <a:r>
              <a:rPr lang="en-GB" sz="3000" dirty="0">
                <a:latin typeface="Verdana" panose="020B0604030504040204" pitchFamily="34" charset="0"/>
                <a:ea typeface="Verdana" panose="020B0604030504040204" pitchFamily="34" charset="0"/>
              </a:rPr>
              <a:t>The role play exercise </a:t>
            </a:r>
          </a:p>
          <a:p>
            <a:r>
              <a:rPr lang="en-GB" sz="2500" dirty="0">
                <a:latin typeface="Verdana" panose="020B0604030504040204" pitchFamily="34" charset="0"/>
                <a:ea typeface="Verdana" panose="020B0604030504040204" pitchFamily="34" charset="0"/>
              </a:rPr>
              <a:t>2.2 S</a:t>
            </a:r>
            <a:r>
              <a:rPr lang="en-GB" sz="2500" noProof="0" dirty="0">
                <a:latin typeface="Verdana" panose="020B0604030504040204" pitchFamily="34" charset="0"/>
                <a:ea typeface="Verdana" panose="020B0604030504040204" pitchFamily="34" charset="0"/>
              </a:rPr>
              <a:t>mall group reflection  </a:t>
            </a:r>
          </a:p>
        </p:txBody>
      </p:sp>
      <p:sp>
        <p:nvSpPr>
          <p:cNvPr id="2" name="textruta 1">
            <a:extLst>
              <a:ext uri="{FF2B5EF4-FFF2-40B4-BE49-F238E27FC236}">
                <a16:creationId xmlns:a16="http://schemas.microsoft.com/office/drawing/2014/main" id="{F91C3511-AC69-830D-B274-02C009672D77}"/>
              </a:ext>
            </a:extLst>
          </p:cNvPr>
          <p:cNvSpPr txBox="1"/>
          <p:nvPr/>
        </p:nvSpPr>
        <p:spPr>
          <a:xfrm>
            <a:off x="6089296" y="6454775"/>
            <a:ext cx="1053625"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23</a:t>
            </a:r>
          </a:p>
        </p:txBody>
      </p:sp>
    </p:spTree>
    <p:extLst>
      <p:ext uri="{BB962C8B-B14F-4D97-AF65-F5344CB8AC3E}">
        <p14:creationId xmlns:p14="http://schemas.microsoft.com/office/powerpoint/2010/main" val="1364893668"/>
      </p:ext>
    </p:extLst>
  </p:cSld>
  <p:clrMapOvr>
    <a:masterClrMapping/>
  </p:clrMapOvr>
  <mc:AlternateContent xmlns:mc="http://schemas.openxmlformats.org/markup-compatibility/2006" xmlns:p14="http://schemas.microsoft.com/office/powerpoint/2010/main">
    <mc:Choice Requires="p14">
      <p:transition spd="slow" p14:dur="2000" advTm="34911"/>
    </mc:Choice>
    <mc:Fallback xmlns="">
      <p:transition spd="slow" advTm="3491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72CAF573-7053-DAB3-1342-E8C91E5EAF87}"/>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E1B86F99-AC03-7ECC-8B0C-266E00FFAA61}"/>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226" name="Google Shape;226;p15">
            <a:extLst>
              <a:ext uri="{FF2B5EF4-FFF2-40B4-BE49-F238E27FC236}">
                <a16:creationId xmlns:a16="http://schemas.microsoft.com/office/drawing/2014/main" id="{00AC3BDC-3AC4-9D40-E33D-8900656882E0}"/>
              </a:ext>
            </a:extLst>
          </p:cNvPr>
          <p:cNvSpPr txBox="1">
            <a:spLocks noGrp="1"/>
          </p:cNvSpPr>
          <p:nvPr>
            <p:ph type="body" idx="1"/>
          </p:nvPr>
        </p:nvSpPr>
        <p:spPr>
          <a:xfrm>
            <a:off x="788506" y="1627961"/>
            <a:ext cx="7377650" cy="41275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50000"/>
              </a:lnSpc>
              <a:spcBef>
                <a:spcPts val="0"/>
              </a:spcBef>
              <a:spcAft>
                <a:spcPts val="0"/>
              </a:spcAft>
              <a:buClr>
                <a:schemeClr val="dk1"/>
              </a:buClr>
              <a:buSzPts val="2000"/>
              <a:buNone/>
            </a:pPr>
            <a:r>
              <a:rPr lang="en-GB" sz="3100" noProof="0" dirty="0">
                <a:latin typeface="Verdana" panose="020B0604030504040204" pitchFamily="34" charset="0"/>
                <a:ea typeface="Verdana" panose="020B0604030504040204" pitchFamily="34" charset="0"/>
              </a:rPr>
              <a:t>After everyone has played each role, gather and reflect in the whole group for 15 minutes:</a:t>
            </a:r>
          </a:p>
          <a:p>
            <a:pPr marL="0" indent="0">
              <a:lnSpc>
                <a:spcPct val="150000"/>
              </a:lnSpc>
              <a:spcBef>
                <a:spcPts val="0"/>
              </a:spcBef>
              <a:buSzPts val="2000"/>
              <a:buNone/>
            </a:pPr>
            <a:endParaRPr lang="en-GB" sz="3100" noProof="0" dirty="0">
              <a:latin typeface="Verdana" panose="020B0604030504040204" pitchFamily="34" charset="0"/>
              <a:ea typeface="Verdana" panose="020B0604030504040204" pitchFamily="34" charset="0"/>
            </a:endParaRPr>
          </a:p>
          <a:p>
            <a:pPr marL="0" indent="0">
              <a:lnSpc>
                <a:spcPct val="150000"/>
              </a:lnSpc>
              <a:spcBef>
                <a:spcPts val="0"/>
              </a:spcBef>
              <a:buSzPts val="2000"/>
              <a:buNone/>
            </a:pPr>
            <a:r>
              <a:rPr lang="en-GB" sz="3100" b="1" noProof="0" dirty="0">
                <a:latin typeface="Verdana" panose="020B0604030504040204" pitchFamily="34" charset="0"/>
                <a:ea typeface="Verdana" panose="020B0604030504040204" pitchFamily="34" charset="0"/>
              </a:rPr>
              <a:t>1. What was the most challenging aspect of your role as the physiotherapist?</a:t>
            </a:r>
          </a:p>
          <a:p>
            <a:pPr marL="0" indent="0">
              <a:lnSpc>
                <a:spcPct val="150000"/>
              </a:lnSpc>
              <a:spcBef>
                <a:spcPts val="0"/>
              </a:spcBef>
              <a:buSzPts val="2000"/>
              <a:buNone/>
            </a:pPr>
            <a:r>
              <a:rPr lang="en-GB" sz="3100" b="1" noProof="0" dirty="0">
                <a:latin typeface="Verdana" panose="020B0604030504040204" pitchFamily="34" charset="0"/>
                <a:ea typeface="Verdana" panose="020B0604030504040204" pitchFamily="34" charset="0"/>
              </a:rPr>
              <a:t>2. What will you take with you into future meetings with real patients with obesity?</a:t>
            </a:r>
          </a:p>
          <a:p>
            <a:pPr marL="0" indent="0">
              <a:lnSpc>
                <a:spcPct val="150000"/>
              </a:lnSpc>
              <a:spcBef>
                <a:spcPts val="0"/>
              </a:spcBef>
              <a:buSzPts val="2000"/>
              <a:buNone/>
            </a:pPr>
            <a:r>
              <a:rPr lang="en-GB" sz="3100" b="1" noProof="0" dirty="0">
                <a:latin typeface="Verdana" panose="020B0604030504040204" pitchFamily="34" charset="0"/>
                <a:ea typeface="Verdana" panose="020B0604030504040204" pitchFamily="34" charset="0"/>
              </a:rPr>
              <a:t>3. How can you further improve your ability to support lifestyle changes?</a:t>
            </a:r>
          </a:p>
          <a:p>
            <a:pPr marL="0" indent="0">
              <a:lnSpc>
                <a:spcPct val="150000"/>
              </a:lnSpc>
              <a:spcBef>
                <a:spcPts val="0"/>
              </a:spcBef>
              <a:buSzPts val="2000"/>
              <a:buNone/>
            </a:pPr>
            <a:r>
              <a:rPr lang="en-GB" sz="3100" b="1" noProof="0" dirty="0">
                <a:latin typeface="Verdana" panose="020B0604030504040204" pitchFamily="34" charset="0"/>
                <a:ea typeface="Verdana" panose="020B0604030504040204" pitchFamily="34" charset="0"/>
              </a:rPr>
              <a:t>4. How can you apply the concept of Physical Activity on Prescription in a clinical context you have worked/are working in?</a:t>
            </a:r>
            <a:endParaRPr lang="en-GB" sz="2000" noProof="0" dirty="0">
              <a:latin typeface="Verdana" panose="020B0604030504040204" pitchFamily="34" charset="0"/>
              <a:ea typeface="Verdana" panose="020B0604030504040204" pitchFamily="34" charset="0"/>
            </a:endParaRPr>
          </a:p>
          <a:p>
            <a:pPr marL="0" lvl="0" indent="0" algn="l" rtl="0">
              <a:lnSpc>
                <a:spcPct val="150000"/>
              </a:lnSpc>
              <a:spcBef>
                <a:spcPts val="0"/>
              </a:spcBef>
              <a:spcAft>
                <a:spcPts val="0"/>
              </a:spcAft>
              <a:buClr>
                <a:schemeClr val="dk1"/>
              </a:buClr>
              <a:buSzPts val="2000"/>
              <a:buNone/>
            </a:pPr>
            <a:r>
              <a:rPr lang="en-GB" sz="2000" noProof="0" dirty="0">
                <a:latin typeface="Verdana" panose="020B0604030504040204" pitchFamily="34" charset="0"/>
                <a:ea typeface="Verdana" panose="020B0604030504040204" pitchFamily="34" charset="0"/>
              </a:rPr>
              <a:t>	</a:t>
            </a:r>
          </a:p>
        </p:txBody>
      </p:sp>
      <p:sp>
        <p:nvSpPr>
          <p:cNvPr id="4" name="Google Shape;117;p3">
            <a:extLst>
              <a:ext uri="{FF2B5EF4-FFF2-40B4-BE49-F238E27FC236}">
                <a16:creationId xmlns:a16="http://schemas.microsoft.com/office/drawing/2014/main" id="{80F73478-C160-AB05-2CFC-8231B9326111}"/>
              </a:ext>
            </a:extLst>
          </p:cNvPr>
          <p:cNvSpPr txBox="1">
            <a:spLocks/>
          </p:cNvSpPr>
          <p:nvPr/>
        </p:nvSpPr>
        <p:spPr>
          <a:xfrm>
            <a:off x="454607" y="302398"/>
            <a:ext cx="98045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000" b="1" noProof="0" dirty="0">
                <a:latin typeface="Verdana" panose="020B0604030504040204" pitchFamily="34" charset="0"/>
                <a:ea typeface="Verdana" panose="020B0604030504040204" pitchFamily="34" charset="0"/>
              </a:rPr>
              <a:t>Part 2. </a:t>
            </a:r>
            <a:r>
              <a:rPr lang="en-GB" sz="3000" noProof="0" dirty="0">
                <a:latin typeface="Verdana" panose="020B0604030504040204" pitchFamily="34" charset="0"/>
                <a:ea typeface="Verdana" panose="020B0604030504040204" pitchFamily="34" charset="0"/>
              </a:rPr>
              <a:t>The </a:t>
            </a:r>
            <a:r>
              <a:rPr lang="en-GB" sz="3000" dirty="0">
                <a:latin typeface="Verdana" panose="020B0604030504040204" pitchFamily="34" charset="0"/>
                <a:ea typeface="Verdana" panose="020B0604030504040204" pitchFamily="34" charset="0"/>
              </a:rPr>
              <a:t>r</a:t>
            </a:r>
            <a:r>
              <a:rPr lang="en-GB" sz="3000" noProof="0" dirty="0">
                <a:latin typeface="Verdana" panose="020B0604030504040204" pitchFamily="34" charset="0"/>
                <a:ea typeface="Verdana" panose="020B0604030504040204" pitchFamily="34" charset="0"/>
              </a:rPr>
              <a:t>ole </a:t>
            </a:r>
            <a:r>
              <a:rPr lang="en-GB" sz="3000" dirty="0">
                <a:latin typeface="Verdana" panose="020B0604030504040204" pitchFamily="34" charset="0"/>
                <a:ea typeface="Verdana" panose="020B0604030504040204" pitchFamily="34" charset="0"/>
              </a:rPr>
              <a:t>p</a:t>
            </a:r>
            <a:r>
              <a:rPr lang="en-GB" sz="3000" noProof="0" dirty="0">
                <a:latin typeface="Verdana" panose="020B0604030504040204" pitchFamily="34" charset="0"/>
                <a:ea typeface="Verdana" panose="020B0604030504040204" pitchFamily="34" charset="0"/>
              </a:rPr>
              <a:t>lay exercise  </a:t>
            </a:r>
          </a:p>
          <a:p>
            <a:r>
              <a:rPr lang="en-GB" sz="2500" dirty="0">
                <a:latin typeface="Verdana" panose="020B0604030504040204" pitchFamily="34" charset="0"/>
                <a:ea typeface="Verdana" panose="020B0604030504040204" pitchFamily="34" charset="0"/>
              </a:rPr>
              <a:t>2.3 W</a:t>
            </a:r>
            <a:r>
              <a:rPr lang="en-GB" sz="2500" noProof="0" dirty="0">
                <a:latin typeface="Verdana" panose="020B0604030504040204" pitchFamily="34" charset="0"/>
                <a:ea typeface="Verdana" panose="020B0604030504040204" pitchFamily="34" charset="0"/>
              </a:rPr>
              <a:t>hole group discussion  </a:t>
            </a:r>
          </a:p>
        </p:txBody>
      </p:sp>
      <p:sp>
        <p:nvSpPr>
          <p:cNvPr id="2" name="textruta 1">
            <a:extLst>
              <a:ext uri="{FF2B5EF4-FFF2-40B4-BE49-F238E27FC236}">
                <a16:creationId xmlns:a16="http://schemas.microsoft.com/office/drawing/2014/main" id="{BDD09EC3-67C4-194F-8D02-5408E6AF004F}"/>
              </a:ext>
            </a:extLst>
          </p:cNvPr>
          <p:cNvSpPr txBox="1"/>
          <p:nvPr/>
        </p:nvSpPr>
        <p:spPr>
          <a:xfrm>
            <a:off x="6089296" y="6454775"/>
            <a:ext cx="934355"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24</a:t>
            </a:r>
          </a:p>
        </p:txBody>
      </p:sp>
    </p:spTree>
    <p:extLst>
      <p:ext uri="{BB962C8B-B14F-4D97-AF65-F5344CB8AC3E}">
        <p14:creationId xmlns:p14="http://schemas.microsoft.com/office/powerpoint/2010/main" val="1426627029"/>
      </p:ext>
    </p:extLst>
  </p:cSld>
  <p:clrMapOvr>
    <a:masterClrMapping/>
  </p:clrMapOvr>
  <mc:AlternateContent xmlns:mc="http://schemas.openxmlformats.org/markup-compatibility/2006" xmlns:p14="http://schemas.microsoft.com/office/powerpoint/2010/main">
    <mc:Choice Requires="p14">
      <p:transition spd="slow" p14:dur="2000" advTm="35703"/>
    </mc:Choice>
    <mc:Fallback xmlns="">
      <p:transition spd="slow" advTm="3570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4D8F39A-7A93-3439-C214-68F61EA7E337}"/>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255BDFB7-5947-9057-F31F-4360A19B4CC1}"/>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225" name="Google Shape;225;p15">
            <a:extLst>
              <a:ext uri="{FF2B5EF4-FFF2-40B4-BE49-F238E27FC236}">
                <a16:creationId xmlns:a16="http://schemas.microsoft.com/office/drawing/2014/main" id="{E09A1A27-189D-F7F4-3DCF-1EAB21CFC934}"/>
              </a:ext>
            </a:extLst>
          </p:cNvPr>
          <p:cNvSpPr txBox="1">
            <a:spLocks noGrp="1"/>
          </p:cNvSpPr>
          <p:nvPr>
            <p:ph type="title"/>
          </p:nvPr>
        </p:nvSpPr>
        <p:spPr>
          <a:xfrm>
            <a:off x="615175" y="1190847"/>
            <a:ext cx="10515600" cy="8064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876"/>
              </a:buClr>
              <a:buSzPts val="4400"/>
              <a:buFont typeface="Arial"/>
              <a:buNone/>
            </a:pPr>
            <a:r>
              <a:rPr lang="en-GB" sz="3500" b="1" noProof="0" dirty="0">
                <a:latin typeface="Verdana" panose="020B0604030504040204" pitchFamily="34" charset="0"/>
                <a:ea typeface="Verdana" panose="020B0604030504040204" pitchFamily="34" charset="0"/>
              </a:rPr>
              <a:t>Part 3. </a:t>
            </a:r>
            <a:r>
              <a:rPr lang="en-GB" sz="3500" noProof="0" dirty="0">
                <a:latin typeface="Verdana" panose="020B0604030504040204" pitchFamily="34" charset="0"/>
                <a:ea typeface="Verdana" panose="020B0604030504040204" pitchFamily="34" charset="0"/>
              </a:rPr>
              <a:t>Provided materials</a:t>
            </a:r>
            <a:br>
              <a:rPr lang="en-GB" sz="3500" noProof="0" dirty="0">
                <a:latin typeface="Verdana" panose="020B0604030504040204" pitchFamily="34" charset="0"/>
                <a:ea typeface="Verdana" panose="020B0604030504040204" pitchFamily="34" charset="0"/>
              </a:rPr>
            </a:br>
            <a:endParaRPr lang="en-GB" sz="3500" noProof="0" dirty="0">
              <a:latin typeface="Verdana" panose="020B0604030504040204" pitchFamily="34" charset="0"/>
              <a:ea typeface="Verdana" panose="020B0604030504040204" pitchFamily="34" charset="0"/>
            </a:endParaRPr>
          </a:p>
        </p:txBody>
      </p:sp>
      <p:sp>
        <p:nvSpPr>
          <p:cNvPr id="7" name="Google Shape;226;p15">
            <a:extLst>
              <a:ext uri="{FF2B5EF4-FFF2-40B4-BE49-F238E27FC236}">
                <a16:creationId xmlns:a16="http://schemas.microsoft.com/office/drawing/2014/main" id="{9D018F66-5D52-8D11-CFEF-E7F44F4B0429}"/>
              </a:ext>
            </a:extLst>
          </p:cNvPr>
          <p:cNvSpPr txBox="1">
            <a:spLocks noGrp="1"/>
          </p:cNvSpPr>
          <p:nvPr>
            <p:ph type="body" idx="1"/>
          </p:nvPr>
        </p:nvSpPr>
        <p:spPr>
          <a:xfrm>
            <a:off x="788506" y="1627961"/>
            <a:ext cx="7377650" cy="4127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en-GB" sz="2500" noProof="0" dirty="0">
                <a:latin typeface="Verdana" panose="020B0604030504040204" pitchFamily="34" charset="0"/>
                <a:ea typeface="Verdana" panose="020B0604030504040204" pitchFamily="34" charset="0"/>
              </a:rPr>
              <a:t>3.1 Patient cases</a:t>
            </a:r>
          </a:p>
          <a:p>
            <a:pPr marL="0" lvl="0" indent="0" algn="l" rtl="0">
              <a:lnSpc>
                <a:spcPct val="150000"/>
              </a:lnSpc>
              <a:spcBef>
                <a:spcPts val="0"/>
              </a:spcBef>
              <a:spcAft>
                <a:spcPts val="0"/>
              </a:spcAft>
              <a:buClr>
                <a:schemeClr val="dk1"/>
              </a:buClr>
              <a:buSzPts val="2000"/>
              <a:buNone/>
            </a:pPr>
            <a:r>
              <a:rPr lang="en-GB" sz="2500" noProof="0" dirty="0">
                <a:latin typeface="Verdana" panose="020B0604030504040204" pitchFamily="34" charset="0"/>
                <a:ea typeface="Verdana" panose="020B0604030504040204" pitchFamily="34" charset="0"/>
              </a:rPr>
              <a:t>3.2 PAP-template</a:t>
            </a:r>
          </a:p>
          <a:p>
            <a:pPr marL="0" lvl="0" indent="0" algn="l" rtl="0">
              <a:lnSpc>
                <a:spcPct val="150000"/>
              </a:lnSpc>
              <a:spcBef>
                <a:spcPts val="0"/>
              </a:spcBef>
              <a:spcAft>
                <a:spcPts val="0"/>
              </a:spcAft>
              <a:buClr>
                <a:schemeClr val="dk1"/>
              </a:buClr>
              <a:buSzPts val="2000"/>
              <a:buNone/>
            </a:pPr>
            <a:r>
              <a:rPr lang="en-GB" sz="2500" noProof="0" dirty="0">
                <a:latin typeface="Verdana" panose="020B0604030504040204" pitchFamily="34" charset="0"/>
                <a:ea typeface="Verdana" panose="020B0604030504040204" pitchFamily="34" charset="0"/>
              </a:rPr>
              <a:t>3.3 References/Literature recommendations</a:t>
            </a:r>
          </a:p>
          <a:p>
            <a:pPr lvl="0" indent="-457200" algn="l" rtl="0">
              <a:lnSpc>
                <a:spcPct val="150000"/>
              </a:lnSpc>
              <a:spcBef>
                <a:spcPts val="0"/>
              </a:spcBef>
              <a:spcAft>
                <a:spcPts val="0"/>
              </a:spcAft>
              <a:buClr>
                <a:schemeClr val="dk1"/>
              </a:buClr>
              <a:buSzPts val="2000"/>
              <a:buFontTx/>
              <a:buChar char="-"/>
            </a:pPr>
            <a:endParaRPr lang="en-GB" sz="3100" noProof="0" dirty="0">
              <a:latin typeface="Verdana" panose="020B0604030504040204" pitchFamily="34" charset="0"/>
              <a:ea typeface="Verdana" panose="020B0604030504040204" pitchFamily="34" charset="0"/>
            </a:endParaRPr>
          </a:p>
          <a:p>
            <a:pPr marL="342900" lvl="0" indent="-342900" algn="l" rtl="0">
              <a:lnSpc>
                <a:spcPct val="150000"/>
              </a:lnSpc>
              <a:spcBef>
                <a:spcPts val="0"/>
              </a:spcBef>
              <a:spcAft>
                <a:spcPts val="0"/>
              </a:spcAft>
              <a:buClr>
                <a:schemeClr val="dk1"/>
              </a:buClr>
              <a:buSzPts val="2000"/>
              <a:buFontTx/>
              <a:buChar char="-"/>
            </a:pPr>
            <a:endParaRPr lang="en-GB" sz="2000" noProof="0"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F9DBFDE5-8520-536E-D442-C11E88A255E6}"/>
              </a:ext>
            </a:extLst>
          </p:cNvPr>
          <p:cNvSpPr txBox="1"/>
          <p:nvPr/>
        </p:nvSpPr>
        <p:spPr>
          <a:xfrm>
            <a:off x="6089296" y="6454775"/>
            <a:ext cx="775329"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25</a:t>
            </a:r>
          </a:p>
        </p:txBody>
      </p:sp>
    </p:spTree>
    <p:extLst>
      <p:ext uri="{BB962C8B-B14F-4D97-AF65-F5344CB8AC3E}">
        <p14:creationId xmlns:p14="http://schemas.microsoft.com/office/powerpoint/2010/main" val="3990203160"/>
      </p:ext>
    </p:extLst>
  </p:cSld>
  <p:clrMapOvr>
    <a:masterClrMapping/>
  </p:clrMapOvr>
  <mc:AlternateContent xmlns:mc="http://schemas.openxmlformats.org/markup-compatibility/2006" xmlns:p14="http://schemas.microsoft.com/office/powerpoint/2010/main">
    <mc:Choice Requires="p14">
      <p:transition spd="slow" p14:dur="2000" advTm="15408"/>
    </mc:Choice>
    <mc:Fallback xmlns="">
      <p:transition spd="slow" advTm="1540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DCBEE3BA-A094-96E5-AC7A-6A971AB411DB}"/>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3188896E-75BE-53FA-3CA3-5ACBC3FEC29C}"/>
              </a:ext>
            </a:extLst>
          </p:cNvPr>
          <p:cNvPicPr preferRelativeResize="0"/>
          <p:nvPr/>
        </p:nvPicPr>
        <p:blipFill rotWithShape="1">
          <a:blip r:embed="rId3">
            <a:alphaModFix amt="20000"/>
          </a:blip>
          <a:srcRect r="-479"/>
          <a:stretch/>
        </p:blipFill>
        <p:spPr>
          <a:xfrm>
            <a:off x="8166156" y="0"/>
            <a:ext cx="4946943" cy="6858000"/>
          </a:xfrm>
          <a:prstGeom prst="flowChartOnlineStorage">
            <a:avLst/>
          </a:prstGeom>
          <a:noFill/>
          <a:ln>
            <a:noFill/>
          </a:ln>
        </p:spPr>
      </p:pic>
      <p:sp>
        <p:nvSpPr>
          <p:cNvPr id="225" name="Google Shape;225;p15">
            <a:extLst>
              <a:ext uri="{FF2B5EF4-FFF2-40B4-BE49-F238E27FC236}">
                <a16:creationId xmlns:a16="http://schemas.microsoft.com/office/drawing/2014/main" id="{7CF81EFD-0A09-141C-667F-0F1BC6B76C01}"/>
              </a:ext>
            </a:extLst>
          </p:cNvPr>
          <p:cNvSpPr txBox="1">
            <a:spLocks noGrp="1"/>
          </p:cNvSpPr>
          <p:nvPr>
            <p:ph type="title"/>
          </p:nvPr>
        </p:nvSpPr>
        <p:spPr>
          <a:xfrm>
            <a:off x="626327" y="100239"/>
            <a:ext cx="10515600" cy="8064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876"/>
              </a:buClr>
              <a:buSzPts val="4400"/>
              <a:buFont typeface="Arial"/>
              <a:buNone/>
            </a:pPr>
            <a:r>
              <a:rPr lang="en-GB" sz="3000" b="1" noProof="0" dirty="0">
                <a:latin typeface="Verdana" panose="020B0604030504040204" pitchFamily="34" charset="0"/>
                <a:ea typeface="Verdana" panose="020B0604030504040204" pitchFamily="34" charset="0"/>
              </a:rPr>
              <a:t>Part 3. </a:t>
            </a:r>
            <a:r>
              <a:rPr lang="en-GB" sz="3000" noProof="0" dirty="0">
                <a:latin typeface="Verdana" panose="020B0604030504040204" pitchFamily="34" charset="0"/>
                <a:ea typeface="Verdana" panose="020B0604030504040204" pitchFamily="34" charset="0"/>
              </a:rPr>
              <a:t>Provided material </a:t>
            </a:r>
            <a:br>
              <a:rPr lang="en-GB" sz="3000" noProof="0" dirty="0">
                <a:latin typeface="Verdana" panose="020B0604030504040204" pitchFamily="34" charset="0"/>
                <a:ea typeface="Verdana" panose="020B0604030504040204" pitchFamily="34" charset="0"/>
              </a:rPr>
            </a:br>
            <a:r>
              <a:rPr lang="en-GB" sz="2000" noProof="0" dirty="0">
                <a:latin typeface="Verdana" panose="020B0604030504040204" pitchFamily="34" charset="0"/>
                <a:ea typeface="Verdana" panose="020B0604030504040204" pitchFamily="34" charset="0"/>
              </a:rPr>
              <a:t>3.1 </a:t>
            </a:r>
            <a:r>
              <a:rPr lang="en-GB" sz="2000" dirty="0">
                <a:latin typeface="Verdana" panose="020B0604030504040204" pitchFamily="34" charset="0"/>
                <a:ea typeface="Verdana" panose="020B0604030504040204" pitchFamily="34" charset="0"/>
              </a:rPr>
              <a:t>P</a:t>
            </a:r>
            <a:r>
              <a:rPr lang="en-GB" sz="2000" noProof="0" dirty="0" err="1">
                <a:latin typeface="Verdana" panose="020B0604030504040204" pitchFamily="34" charset="0"/>
                <a:ea typeface="Verdana" panose="020B0604030504040204" pitchFamily="34" charset="0"/>
              </a:rPr>
              <a:t>atient</a:t>
            </a:r>
            <a:r>
              <a:rPr lang="en-GB" sz="2000" noProof="0" dirty="0">
                <a:latin typeface="Verdana" panose="020B0604030504040204" pitchFamily="34" charset="0"/>
                <a:ea typeface="Verdana" panose="020B0604030504040204" pitchFamily="34" charset="0"/>
              </a:rPr>
              <a:t> cases</a:t>
            </a:r>
          </a:p>
        </p:txBody>
      </p:sp>
      <p:sp>
        <p:nvSpPr>
          <p:cNvPr id="4" name="Platshållare för text 2">
            <a:extLst>
              <a:ext uri="{FF2B5EF4-FFF2-40B4-BE49-F238E27FC236}">
                <a16:creationId xmlns:a16="http://schemas.microsoft.com/office/drawing/2014/main" id="{433E2C63-2D19-9514-B7B0-7D514927CE09}"/>
              </a:ext>
            </a:extLst>
          </p:cNvPr>
          <p:cNvSpPr txBox="1">
            <a:spLocks/>
          </p:cNvSpPr>
          <p:nvPr/>
        </p:nvSpPr>
        <p:spPr>
          <a:xfrm>
            <a:off x="487363" y="1006928"/>
            <a:ext cx="8441473" cy="1726716"/>
          </a:xfrm>
          <a:prstGeom prst="rect">
            <a:avLst/>
          </a:prstGeom>
          <a:noFill/>
          <a:ln>
            <a:solidFill>
              <a:schemeClr val="accent5"/>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spcBef>
                <a:spcPts val="0"/>
              </a:spcBef>
              <a:buFont typeface="Arial"/>
              <a:buNone/>
            </a:pPr>
            <a:r>
              <a:rPr lang="en-GB" sz="1300" b="1" noProof="0" dirty="0">
                <a:latin typeface="Verdana" panose="020B0604030504040204" pitchFamily="34" charset="0"/>
                <a:ea typeface="Verdana" panose="020B0604030504040204" pitchFamily="34" charset="0"/>
              </a:rPr>
              <a:t>Nora, 73 years old</a:t>
            </a:r>
          </a:p>
          <a:p>
            <a:pPr marL="101600" indent="0">
              <a:spcBef>
                <a:spcPts val="0"/>
              </a:spcBef>
              <a:buNone/>
            </a:pPr>
            <a:r>
              <a:rPr lang="en-GB" sz="1300" noProof="0" dirty="0">
                <a:latin typeface="Verdana" panose="020B0604030504040204" pitchFamily="34" charset="0"/>
                <a:ea typeface="Verdana" panose="020B0604030504040204" pitchFamily="34" charset="0"/>
              </a:rPr>
              <a:t>Nora is a retired librarian, 73 years old, living in a suburban area with her husband. She enjoys reading, visiting museums, and spending time with her grandchildren. Although she occasionally goes for short walks, her activity level has decreased since retirement. She has never considered herself athletic but appreciates being outdoors. Her BMI is 33, and she has been diagnosed with prediabetes and mildly elevated blood pressure. Nora has tried many dieting methods without success. Her goals are to stay mobile and independent, prevent further health decline, and remain able to travel with her husband. Her motivation is high, but she feels uncertain about how to get started. </a:t>
            </a:r>
          </a:p>
        </p:txBody>
      </p:sp>
      <p:sp>
        <p:nvSpPr>
          <p:cNvPr id="5" name="Platshållare för text 3">
            <a:extLst>
              <a:ext uri="{FF2B5EF4-FFF2-40B4-BE49-F238E27FC236}">
                <a16:creationId xmlns:a16="http://schemas.microsoft.com/office/drawing/2014/main" id="{C7B557C9-2479-55E5-2DDE-2C9AD7A7EB9A}"/>
              </a:ext>
            </a:extLst>
          </p:cNvPr>
          <p:cNvSpPr txBox="1">
            <a:spLocks/>
          </p:cNvSpPr>
          <p:nvPr/>
        </p:nvSpPr>
        <p:spPr>
          <a:xfrm>
            <a:off x="487363" y="4355865"/>
            <a:ext cx="11454162" cy="1413871"/>
          </a:xfrm>
          <a:prstGeom prst="rect">
            <a:avLst/>
          </a:prstGeom>
          <a:ln>
            <a:solidFill>
              <a:schemeClr val="accent5"/>
            </a:solidFill>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300" b="1" noProof="0" dirty="0">
                <a:latin typeface="Verdana" panose="020B0604030504040204" pitchFamily="34" charset="0"/>
                <a:ea typeface="Verdana" panose="020B0604030504040204" pitchFamily="34" charset="0"/>
              </a:rPr>
              <a:t>Sofia, 45 years old4</a:t>
            </a:r>
          </a:p>
          <a:p>
            <a:r>
              <a:rPr lang="en-GB" sz="1300" noProof="0" dirty="0">
                <a:latin typeface="Verdana" panose="020B0604030504040204" pitchFamily="34" charset="0"/>
                <a:ea typeface="Verdana" panose="020B0604030504040204" pitchFamily="34" charset="0"/>
              </a:rPr>
              <a:t>Sofia is 45 years old and works part-time as a preschool teacher. She is a single mother of two and describes her life as constantly busy. Over the past ten years, she has gradually gained weight, especially after the birth of her children. She does not prioritise physical activity in her spare time due to fatigue and lack of time. Her BMI is 31. Sofia used to attend dance classes before becoming a parent and still enjoys music and movement but does not feel comfortable going to a gym. Her main goal is to feel stronger and have more energy, and she wants to be a good role model for her children. Her motivation is moderate—she wants to make a change but is unsure how to find the time or energy.</a:t>
            </a:r>
          </a:p>
        </p:txBody>
      </p:sp>
      <p:sp>
        <p:nvSpPr>
          <p:cNvPr id="6" name="textruta 5">
            <a:extLst>
              <a:ext uri="{FF2B5EF4-FFF2-40B4-BE49-F238E27FC236}">
                <a16:creationId xmlns:a16="http://schemas.microsoft.com/office/drawing/2014/main" id="{6689E549-B2C5-4FFE-D0EA-AEF48EF5B7C0}"/>
              </a:ext>
            </a:extLst>
          </p:cNvPr>
          <p:cNvSpPr txBox="1"/>
          <p:nvPr/>
        </p:nvSpPr>
        <p:spPr>
          <a:xfrm>
            <a:off x="487363" y="2794127"/>
            <a:ext cx="10515600" cy="1492716"/>
          </a:xfrm>
          <a:prstGeom prst="rect">
            <a:avLst/>
          </a:prstGeom>
          <a:noFill/>
          <a:ln>
            <a:solidFill>
              <a:schemeClr val="accent5"/>
            </a:solidFill>
          </a:ln>
        </p:spPr>
        <p:txBody>
          <a:bodyPr wrap="square" rtlCol="0">
            <a:spAutoFit/>
          </a:bodyPr>
          <a:lstStyle/>
          <a:p>
            <a:pPr>
              <a:buNone/>
            </a:pPr>
            <a:r>
              <a:rPr lang="en-GB" sz="1300" b="1" noProof="0" dirty="0">
                <a:latin typeface="Verdana" panose="020B0604030504040204" pitchFamily="34" charset="0"/>
                <a:ea typeface="Verdana" panose="020B0604030504040204" pitchFamily="34" charset="0"/>
              </a:rPr>
              <a:t>Marko, 33 years old</a:t>
            </a:r>
          </a:p>
          <a:p>
            <a:r>
              <a:rPr lang="en-GB" sz="1300" noProof="0" dirty="0">
                <a:latin typeface="Verdana" panose="020B0604030504040204" pitchFamily="34" charset="0"/>
                <a:ea typeface="Verdana" panose="020B0604030504040204" pitchFamily="34" charset="0"/>
              </a:rPr>
              <a:t>Marko is a 33-year-old IT technician working full-time in the public sector. He lives alone in a mid-sized town and has struggled with overweight since childhood. Although he has tried several diets over the years, he has never received long-term support focused on physical activity. His job is sedentary, and in his free time he enjoys gaming and watching football. His BMI is 35. He often feels tired after work. His older brother has type 2 diabetes, which Marko sees as a warning sign. Marko's goal is to feel more energetic in daily life and reduce his risk of future illness. His motivation is low; he finds it hard to imagine himself as someone who exercises.</a:t>
            </a:r>
          </a:p>
        </p:txBody>
      </p:sp>
      <p:sp>
        <p:nvSpPr>
          <p:cNvPr id="2" name="textruta 1">
            <a:extLst>
              <a:ext uri="{FF2B5EF4-FFF2-40B4-BE49-F238E27FC236}">
                <a16:creationId xmlns:a16="http://schemas.microsoft.com/office/drawing/2014/main" id="{4D8D058A-FADE-F193-4BCA-2A9CF8A40002}"/>
              </a:ext>
            </a:extLst>
          </p:cNvPr>
          <p:cNvSpPr txBox="1"/>
          <p:nvPr/>
        </p:nvSpPr>
        <p:spPr>
          <a:xfrm>
            <a:off x="6089297" y="6454775"/>
            <a:ext cx="722320"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26</a:t>
            </a:r>
          </a:p>
        </p:txBody>
      </p:sp>
    </p:spTree>
    <p:extLst>
      <p:ext uri="{BB962C8B-B14F-4D97-AF65-F5344CB8AC3E}">
        <p14:creationId xmlns:p14="http://schemas.microsoft.com/office/powerpoint/2010/main" val="450554365"/>
      </p:ext>
    </p:extLst>
  </p:cSld>
  <p:clrMapOvr>
    <a:masterClrMapping/>
  </p:clrMapOvr>
  <mc:AlternateContent xmlns:mc="http://schemas.openxmlformats.org/markup-compatibility/2006" xmlns:p14="http://schemas.microsoft.com/office/powerpoint/2010/main">
    <mc:Choice Requires="p14">
      <p:transition spd="slow" p14:dur="2000" advTm="32470"/>
    </mc:Choice>
    <mc:Fallback xmlns="">
      <p:transition spd="slow" advTm="3247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946446-08DC-BAE0-A791-C8D6BEA8B032}"/>
              </a:ext>
            </a:extLst>
          </p:cNvPr>
          <p:cNvSpPr>
            <a:spLocks noGrp="1"/>
          </p:cNvSpPr>
          <p:nvPr>
            <p:ph type="title"/>
          </p:nvPr>
        </p:nvSpPr>
        <p:spPr>
          <a:xfrm>
            <a:off x="839788" y="457200"/>
            <a:ext cx="6950197" cy="707571"/>
          </a:xfrm>
        </p:spPr>
        <p:txBody>
          <a:bodyPr>
            <a:noAutofit/>
          </a:bodyPr>
          <a:lstStyle/>
          <a:p>
            <a:r>
              <a:rPr lang="en-GB" sz="2500" noProof="0" dirty="0"/>
              <a:t>Physical Activity on </a:t>
            </a:r>
            <a:r>
              <a:rPr lang="en-GB" sz="2500" noProof="0" dirty="0" err="1"/>
              <a:t>Prescption</a:t>
            </a:r>
            <a:r>
              <a:rPr lang="en-GB" sz="2500" noProof="0" dirty="0"/>
              <a:t> (PAP)</a:t>
            </a:r>
          </a:p>
        </p:txBody>
      </p:sp>
      <p:sp>
        <p:nvSpPr>
          <p:cNvPr id="3" name="Platshållare för text 2">
            <a:extLst>
              <a:ext uri="{FF2B5EF4-FFF2-40B4-BE49-F238E27FC236}">
                <a16:creationId xmlns:a16="http://schemas.microsoft.com/office/drawing/2014/main" id="{3BA3F352-6FE9-5EB1-86BB-0B2067A36C4D}"/>
              </a:ext>
            </a:extLst>
          </p:cNvPr>
          <p:cNvSpPr>
            <a:spLocks noGrp="1"/>
          </p:cNvSpPr>
          <p:nvPr>
            <p:ph type="body" idx="1"/>
          </p:nvPr>
        </p:nvSpPr>
        <p:spPr/>
        <p:txBody>
          <a:bodyPr/>
          <a:lstStyle/>
          <a:p>
            <a:endParaRPr lang="en-GB" noProof="0" dirty="0"/>
          </a:p>
        </p:txBody>
      </p:sp>
      <p:sp>
        <p:nvSpPr>
          <p:cNvPr id="9" name="Google Shape;225;p15">
            <a:extLst>
              <a:ext uri="{FF2B5EF4-FFF2-40B4-BE49-F238E27FC236}">
                <a16:creationId xmlns:a16="http://schemas.microsoft.com/office/drawing/2014/main" id="{4BE6BB8A-AECF-19F4-20FA-1D98538EF95D}"/>
              </a:ext>
            </a:extLst>
          </p:cNvPr>
          <p:cNvSpPr txBox="1">
            <a:spLocks/>
          </p:cNvSpPr>
          <p:nvPr/>
        </p:nvSpPr>
        <p:spPr>
          <a:xfrm>
            <a:off x="10137423" y="1404256"/>
            <a:ext cx="2054578" cy="469627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700" b="1" dirty="0">
                <a:latin typeface="Verdana" panose="020B0604030504040204" pitchFamily="34" charset="0"/>
                <a:ea typeface="Verdana" panose="020B0604030504040204" pitchFamily="34" charset="0"/>
              </a:rPr>
              <a:t>Part 3. </a:t>
            </a:r>
            <a:r>
              <a:rPr lang="en-GB" sz="2700" dirty="0">
                <a:latin typeface="Verdana" panose="020B0604030504040204" pitchFamily="34" charset="0"/>
                <a:ea typeface="Verdana" panose="020B0604030504040204" pitchFamily="34" charset="0"/>
              </a:rPr>
              <a:t>Provided material </a:t>
            </a:r>
            <a:br>
              <a:rPr lang="en-GB" sz="27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3.2 The PAP template</a:t>
            </a:r>
          </a:p>
        </p:txBody>
      </p:sp>
      <p:sp>
        <p:nvSpPr>
          <p:cNvPr id="6" name="textruta 5">
            <a:extLst>
              <a:ext uri="{FF2B5EF4-FFF2-40B4-BE49-F238E27FC236}">
                <a16:creationId xmlns:a16="http://schemas.microsoft.com/office/drawing/2014/main" id="{BF4599D0-95A9-9E70-3245-7047AE0842A7}"/>
              </a:ext>
            </a:extLst>
          </p:cNvPr>
          <p:cNvSpPr txBox="1"/>
          <p:nvPr/>
        </p:nvSpPr>
        <p:spPr>
          <a:xfrm>
            <a:off x="5068711" y="6438088"/>
            <a:ext cx="523538"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27</a:t>
            </a:r>
          </a:p>
        </p:txBody>
      </p:sp>
      <p:pic>
        <p:nvPicPr>
          <p:cNvPr id="10" name="Bildobjekt 9" descr="En bild som visar text, skärmbild, kvitto, nummer&#10;&#10;AI-genererat innehåll kan vara felaktigt.">
            <a:extLst>
              <a:ext uri="{FF2B5EF4-FFF2-40B4-BE49-F238E27FC236}">
                <a16:creationId xmlns:a16="http://schemas.microsoft.com/office/drawing/2014/main" id="{6256EC4D-2E22-2355-7895-58B91C9C1D82}"/>
              </a:ext>
            </a:extLst>
          </p:cNvPr>
          <p:cNvPicPr>
            <a:picLocks noChangeAspect="1"/>
          </p:cNvPicPr>
          <p:nvPr/>
        </p:nvPicPr>
        <p:blipFill>
          <a:blip r:embed="rId3"/>
          <a:stretch>
            <a:fillRect/>
          </a:stretch>
        </p:blipFill>
        <p:spPr>
          <a:xfrm>
            <a:off x="278474" y="487362"/>
            <a:ext cx="9647063" cy="5913437"/>
          </a:xfrm>
          <a:prstGeom prst="rect">
            <a:avLst/>
          </a:prstGeom>
        </p:spPr>
      </p:pic>
    </p:spTree>
    <p:extLst>
      <p:ext uri="{BB962C8B-B14F-4D97-AF65-F5344CB8AC3E}">
        <p14:creationId xmlns:p14="http://schemas.microsoft.com/office/powerpoint/2010/main" val="4030938304"/>
      </p:ext>
    </p:extLst>
  </p:cSld>
  <p:clrMapOvr>
    <a:masterClrMapping/>
  </p:clrMapOvr>
  <mc:AlternateContent xmlns:mc="http://schemas.openxmlformats.org/markup-compatibility/2006" xmlns:p14="http://schemas.microsoft.com/office/powerpoint/2010/main">
    <mc:Choice Requires="p14">
      <p:transition spd="slow" p14:dur="2000" advTm="20516"/>
    </mc:Choice>
    <mc:Fallback xmlns="">
      <p:transition spd="slow" advTm="2051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C53EB52E-4D8B-8D81-0E83-DA7210C91F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BAED8B-6D6C-5F7F-67B9-5A0F2E8534C3}"/>
              </a:ext>
            </a:extLst>
          </p:cNvPr>
          <p:cNvSpPr txBox="1"/>
          <p:nvPr/>
        </p:nvSpPr>
        <p:spPr>
          <a:xfrm>
            <a:off x="433387" y="1863090"/>
            <a:ext cx="11325225" cy="4770537"/>
          </a:xfrm>
          <a:prstGeom prst="rect">
            <a:avLst/>
          </a:prstGeom>
          <a:noFill/>
        </p:spPr>
        <p:txBody>
          <a:bodyPr wrap="square" rtlCol="0">
            <a:spAutoFit/>
          </a:bodyPr>
          <a:lstStyle/>
          <a:p>
            <a:r>
              <a:rPr lang="en-GB" sz="1200" noProof="0" dirty="0">
                <a:latin typeface="Verdana" panose="020B0604030504040204" pitchFamily="34" charset="0"/>
                <a:ea typeface="Verdana" panose="020B0604030504040204" pitchFamily="34" charset="0"/>
              </a:rPr>
              <a:t>WHOs information on obesity and overweight: </a:t>
            </a:r>
            <a:r>
              <a:rPr lang="en-GB" sz="1200" noProof="0" dirty="0">
                <a:latin typeface="Verdana" panose="020B0604030504040204" pitchFamily="34" charset="0"/>
                <a:ea typeface="Verdana" panose="020B0604030504040204" pitchFamily="34" charset="0"/>
                <a:hlinkClick r:id="rId3"/>
              </a:rPr>
              <a:t>Obesity and overweight</a:t>
            </a:r>
            <a:endParaRPr lang="en-GB" sz="1200" noProof="0" dirty="0">
              <a:latin typeface="Verdana" panose="020B0604030504040204" pitchFamily="34" charset="0"/>
              <a:ea typeface="Verdana" panose="020B0604030504040204" pitchFamily="34" charset="0"/>
            </a:endParaRPr>
          </a:p>
          <a:p>
            <a:endParaRPr lang="en-GB" sz="1200" noProof="0" dirty="0">
              <a:latin typeface="Verdana" panose="020B0604030504040204" pitchFamily="34" charset="0"/>
              <a:ea typeface="Verdana" panose="020B0604030504040204" pitchFamily="34" charset="0"/>
            </a:endParaRPr>
          </a:p>
          <a:p>
            <a:r>
              <a:rPr lang="en-GB" sz="1200" b="1" noProof="0" dirty="0">
                <a:latin typeface="Verdana" panose="020B0604030504040204" pitchFamily="34" charset="0"/>
                <a:ea typeface="Verdana" panose="020B0604030504040204" pitchFamily="34" charset="0"/>
              </a:rPr>
              <a:t>WHO guidelines on physical activity and sedentary behaviour: at a glance: </a:t>
            </a:r>
            <a:r>
              <a:rPr lang="en-GB" sz="1200" noProof="0" dirty="0">
                <a:latin typeface="Verdana" panose="020B0604030504040204" pitchFamily="34" charset="0"/>
                <a:ea typeface="Verdana" panose="020B0604030504040204" pitchFamily="34" charset="0"/>
                <a:hlinkClick r:id="rId4"/>
              </a:rPr>
              <a:t>WHO guidelines on physical activity and sedentary behaviour: at a glance</a:t>
            </a:r>
            <a:endParaRPr lang="en-GB" sz="1200" noProof="0" dirty="0">
              <a:latin typeface="Verdana" panose="020B0604030504040204" pitchFamily="34" charset="0"/>
              <a:ea typeface="Verdana" panose="020B0604030504040204" pitchFamily="34" charset="0"/>
            </a:endParaRPr>
          </a:p>
          <a:p>
            <a:endParaRPr lang="en-GB" sz="1200" b="1"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rPr>
              <a:t>Björk, M., &amp; Bernhardsson, S. (2024). Physical activity on prescription in Swedish primary care: a survey on use, views, and implementation determinants amongst general practitioners. </a:t>
            </a:r>
            <a:r>
              <a:rPr lang="en-GB" sz="1200" i="1" noProof="0" dirty="0">
                <a:latin typeface="Verdana" panose="020B0604030504040204" pitchFamily="34" charset="0"/>
                <a:ea typeface="Verdana" panose="020B0604030504040204" pitchFamily="34" charset="0"/>
              </a:rPr>
              <a:t>Scandinavian journal of primary health care</a:t>
            </a:r>
            <a:r>
              <a:rPr lang="en-GB" sz="1200" noProof="0" dirty="0">
                <a:latin typeface="Verdana" panose="020B0604030504040204" pitchFamily="34" charset="0"/>
                <a:ea typeface="Verdana" panose="020B0604030504040204" pitchFamily="34" charset="0"/>
              </a:rPr>
              <a:t>, </a:t>
            </a:r>
            <a:r>
              <a:rPr lang="en-GB" sz="1200" i="1" noProof="0" dirty="0">
                <a:latin typeface="Verdana" panose="020B0604030504040204" pitchFamily="34" charset="0"/>
                <a:ea typeface="Verdana" panose="020B0604030504040204" pitchFamily="34" charset="0"/>
              </a:rPr>
              <a:t>42</a:t>
            </a:r>
            <a:r>
              <a:rPr lang="en-GB" sz="1200" noProof="0" dirty="0">
                <a:latin typeface="Verdana" panose="020B0604030504040204" pitchFamily="34" charset="0"/>
                <a:ea typeface="Verdana" panose="020B0604030504040204" pitchFamily="34" charset="0"/>
              </a:rPr>
              <a:t>(1), 61–71. </a:t>
            </a:r>
            <a:r>
              <a:rPr lang="en-GB" sz="1200" noProof="0" dirty="0">
                <a:latin typeface="Verdana" panose="020B0604030504040204" pitchFamily="34" charset="0"/>
                <a:ea typeface="Verdana" panose="020B0604030504040204" pitchFamily="34" charset="0"/>
                <a:hlinkClick r:id="rId5"/>
              </a:rPr>
              <a:t>https://doi.org/10.1080/02813432.2023.2288126</a:t>
            </a:r>
            <a:endParaRPr lang="en-GB" sz="1200" b="1" noProof="0" dirty="0">
              <a:latin typeface="Verdana" panose="020B0604030504040204" pitchFamily="34" charset="0"/>
              <a:ea typeface="Verdana" panose="020B0604030504040204" pitchFamily="34" charset="0"/>
            </a:endParaRPr>
          </a:p>
          <a:p>
            <a:endParaRPr lang="en-GB" sz="1200" b="1" noProof="0" dirty="0">
              <a:latin typeface="Verdana" panose="020B0604030504040204" pitchFamily="34" charset="0"/>
              <a:ea typeface="Verdana" panose="020B0604030504040204" pitchFamily="34" charset="0"/>
            </a:endParaRPr>
          </a:p>
          <a:p>
            <a:r>
              <a:rPr lang="en-GB" sz="1200" noProof="0" dirty="0" err="1">
                <a:latin typeface="Verdana" panose="020B0604030504040204" pitchFamily="34" charset="0"/>
                <a:ea typeface="Verdana" panose="020B0604030504040204" pitchFamily="34" charset="0"/>
              </a:rPr>
              <a:t>Rödjer</a:t>
            </a:r>
            <a:r>
              <a:rPr lang="en-GB" sz="1200" noProof="0" dirty="0">
                <a:latin typeface="Verdana" panose="020B0604030504040204" pitchFamily="34" charset="0"/>
                <a:ea typeface="Verdana" panose="020B0604030504040204" pitchFamily="34" charset="0"/>
              </a:rPr>
              <a:t>, L., H. Jonsdottir, I., &amp; Börjesson, M. (2016). Physical activity on prescription (PAP): self-reported physical activity and quality of life in a Swedish primary care population, 2-year follow-up. </a:t>
            </a:r>
            <a:r>
              <a:rPr lang="en-GB" sz="1200" i="1" noProof="0" dirty="0">
                <a:latin typeface="Verdana" panose="020B0604030504040204" pitchFamily="34" charset="0"/>
                <a:ea typeface="Verdana" panose="020B0604030504040204" pitchFamily="34" charset="0"/>
              </a:rPr>
              <a:t>Scandinavian Journal of Primary Health Care</a:t>
            </a:r>
            <a:r>
              <a:rPr lang="en-GB" sz="1200" noProof="0" dirty="0">
                <a:latin typeface="Verdana" panose="020B0604030504040204" pitchFamily="34" charset="0"/>
                <a:ea typeface="Verdana" panose="020B0604030504040204" pitchFamily="34" charset="0"/>
              </a:rPr>
              <a:t>, </a:t>
            </a:r>
            <a:r>
              <a:rPr lang="en-GB" sz="1200" i="1" noProof="0" dirty="0">
                <a:latin typeface="Verdana" panose="020B0604030504040204" pitchFamily="34" charset="0"/>
                <a:ea typeface="Verdana" panose="020B0604030504040204" pitchFamily="34" charset="0"/>
              </a:rPr>
              <a:t>34</a:t>
            </a:r>
            <a:r>
              <a:rPr lang="en-GB" sz="1200" noProof="0" dirty="0">
                <a:latin typeface="Verdana" panose="020B0604030504040204" pitchFamily="34" charset="0"/>
                <a:ea typeface="Verdana" panose="020B0604030504040204" pitchFamily="34" charset="0"/>
              </a:rPr>
              <a:t>(4), 443–452. </a:t>
            </a:r>
            <a:r>
              <a:rPr lang="en-GB" sz="1200" noProof="0" dirty="0">
                <a:latin typeface="Verdana" panose="020B0604030504040204" pitchFamily="34" charset="0"/>
                <a:ea typeface="Verdana" panose="020B0604030504040204" pitchFamily="34" charset="0"/>
                <a:hlinkClick r:id="rId6"/>
              </a:rPr>
              <a:t>https://doi.org/10.1080/02813432.2016.1253820</a:t>
            </a:r>
            <a:endParaRPr lang="en-GB" sz="1200" noProof="0" dirty="0">
              <a:latin typeface="Verdana" panose="020B0604030504040204" pitchFamily="34" charset="0"/>
              <a:ea typeface="Verdana" panose="020B0604030504040204" pitchFamily="34" charset="0"/>
            </a:endParaRPr>
          </a:p>
          <a:p>
            <a:endParaRPr lang="en-GB" sz="1200"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rPr>
              <a:t>Lundqvist, S., Börjesson, M., Larsson, M. E. H., Cider, Å., &amp; Hagberg, L. (2019). Which patients benefit from physical activity on prescription (PAP)? A prospective observational analysis of factors that predict increased physical activity. </a:t>
            </a:r>
            <a:r>
              <a:rPr lang="en-GB" sz="1200" i="1" noProof="0" dirty="0">
                <a:latin typeface="Verdana" panose="020B0604030504040204" pitchFamily="34" charset="0"/>
                <a:ea typeface="Verdana" panose="020B0604030504040204" pitchFamily="34" charset="0"/>
              </a:rPr>
              <a:t>BMC public health</a:t>
            </a:r>
            <a:r>
              <a:rPr lang="en-GB" sz="1200" noProof="0" dirty="0">
                <a:latin typeface="Verdana" panose="020B0604030504040204" pitchFamily="34" charset="0"/>
                <a:ea typeface="Verdana" panose="020B0604030504040204" pitchFamily="34" charset="0"/>
              </a:rPr>
              <a:t>, </a:t>
            </a:r>
            <a:r>
              <a:rPr lang="en-GB" sz="1200" i="1" noProof="0" dirty="0">
                <a:latin typeface="Verdana" panose="020B0604030504040204" pitchFamily="34" charset="0"/>
                <a:ea typeface="Verdana" panose="020B0604030504040204" pitchFamily="34" charset="0"/>
              </a:rPr>
              <a:t>19</a:t>
            </a:r>
            <a:r>
              <a:rPr lang="en-GB" sz="1200" noProof="0" dirty="0">
                <a:latin typeface="Verdana" panose="020B0604030504040204" pitchFamily="34" charset="0"/>
                <a:ea typeface="Verdana" panose="020B0604030504040204" pitchFamily="34" charset="0"/>
              </a:rPr>
              <a:t>(1), 482. </a:t>
            </a:r>
            <a:r>
              <a:rPr lang="en-GB" sz="1200" noProof="0" dirty="0">
                <a:latin typeface="Verdana" panose="020B0604030504040204" pitchFamily="34" charset="0"/>
                <a:ea typeface="Verdana" panose="020B0604030504040204" pitchFamily="34" charset="0"/>
                <a:hlinkClick r:id="rId7"/>
              </a:rPr>
              <a:t>https://doi.org/10.1186/s12889-019-6830-1</a:t>
            </a:r>
            <a:endParaRPr lang="en-GB" sz="1200" noProof="0" dirty="0">
              <a:latin typeface="Verdana" panose="020B0604030504040204" pitchFamily="34" charset="0"/>
              <a:ea typeface="Verdana" panose="020B0604030504040204" pitchFamily="34" charset="0"/>
            </a:endParaRPr>
          </a:p>
          <a:p>
            <a:endParaRPr lang="en-GB" sz="1200" noProof="0" dirty="0">
              <a:latin typeface="Verdana" panose="020B0604030504040204" pitchFamily="34" charset="0"/>
              <a:ea typeface="Verdana" panose="020B0604030504040204" pitchFamily="34" charset="0"/>
            </a:endParaRPr>
          </a:p>
          <a:p>
            <a:r>
              <a:rPr lang="en-GB" sz="1200" noProof="0" dirty="0" err="1">
                <a:latin typeface="Verdana" panose="020B0604030504040204" pitchFamily="34" charset="0"/>
                <a:ea typeface="Verdana" panose="020B0604030504040204" pitchFamily="34" charset="0"/>
              </a:rPr>
              <a:t>Onerup</a:t>
            </a:r>
            <a:r>
              <a:rPr lang="en-GB" sz="1200" noProof="0" dirty="0">
                <a:latin typeface="Verdana" panose="020B0604030504040204" pitchFamily="34" charset="0"/>
                <a:ea typeface="Verdana" panose="020B0604030504040204" pitchFamily="34" charset="0"/>
              </a:rPr>
              <a:t> A, Arvidsson D, Blomqvist Å</a:t>
            </a:r>
            <a:r>
              <a:rPr lang="en-GB" sz="1200" i="1" noProof="0" dirty="0">
                <a:latin typeface="Verdana" panose="020B0604030504040204" pitchFamily="34" charset="0"/>
                <a:ea typeface="Verdana" panose="020B0604030504040204" pitchFamily="34" charset="0"/>
              </a:rPr>
              <a:t>, et al</a:t>
            </a:r>
            <a:endParaRPr lang="en-GB" sz="1200"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rPr>
              <a:t>Physical activity on prescription in accordance with the Swedish model increases physical activity: a systematic review</a:t>
            </a:r>
          </a:p>
          <a:p>
            <a:r>
              <a:rPr lang="en-GB" sz="1200" i="1" noProof="0" dirty="0">
                <a:latin typeface="Verdana" panose="020B0604030504040204" pitchFamily="34" charset="0"/>
                <a:ea typeface="Verdana" panose="020B0604030504040204" pitchFamily="34" charset="0"/>
              </a:rPr>
              <a:t>British Journal of Sports Medicine </a:t>
            </a:r>
            <a:r>
              <a:rPr lang="en-GB" sz="1200" noProof="0" dirty="0">
                <a:latin typeface="Verdana" panose="020B0604030504040204" pitchFamily="34" charset="0"/>
                <a:ea typeface="Verdana" panose="020B0604030504040204" pitchFamily="34" charset="0"/>
              </a:rPr>
              <a:t>2019;</a:t>
            </a:r>
            <a:r>
              <a:rPr lang="en-GB" sz="1200" b="1" noProof="0" dirty="0">
                <a:latin typeface="Verdana" panose="020B0604030504040204" pitchFamily="34" charset="0"/>
                <a:ea typeface="Verdana" panose="020B0604030504040204" pitchFamily="34" charset="0"/>
              </a:rPr>
              <a:t>53:</a:t>
            </a:r>
            <a:r>
              <a:rPr lang="en-GB" sz="1200" noProof="0" dirty="0">
                <a:latin typeface="Verdana" panose="020B0604030504040204" pitchFamily="34" charset="0"/>
                <a:ea typeface="Verdana" panose="020B0604030504040204" pitchFamily="34" charset="0"/>
              </a:rPr>
              <a:t>383-388.</a:t>
            </a:r>
          </a:p>
          <a:p>
            <a:endParaRPr lang="en-GB" sz="1200" b="1"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hlinkClick r:id="rId8"/>
              </a:rPr>
              <a:t>Public documents - The Public Health Agency of Sweden</a:t>
            </a:r>
            <a:endParaRPr lang="en-GB" sz="1200" b="1" noProof="0" dirty="0">
              <a:latin typeface="Verdana" panose="020B0604030504040204" pitchFamily="34" charset="0"/>
              <a:ea typeface="Verdana" panose="020B0604030504040204" pitchFamily="34" charset="0"/>
            </a:endParaRPr>
          </a:p>
          <a:p>
            <a:endParaRPr lang="en-GB" sz="1200" b="1"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rPr>
              <a:t>https://www.folkhalsomyndigheten.se/contentassets/e7bed29b2a7c44c4865395bb08bf0158/physical-activity-prescription-sweden.pdf</a:t>
            </a:r>
          </a:p>
          <a:p>
            <a:pPr marL="285750" indent="-285750">
              <a:buFont typeface="Arial" panose="020B0604020202020204" pitchFamily="34" charset="0"/>
              <a:buChar char="•"/>
            </a:pPr>
            <a:endParaRPr lang="en-GB" sz="1600" noProof="0" dirty="0">
              <a:latin typeface="Verdana" panose="020B0604030504040204" pitchFamily="34" charset="0"/>
              <a:ea typeface="Verdana" panose="020B0604030504040204" pitchFamily="34" charset="0"/>
            </a:endParaRPr>
          </a:p>
        </p:txBody>
      </p:sp>
      <p:sp>
        <p:nvSpPr>
          <p:cNvPr id="2" name="Google Shape;225;p15">
            <a:extLst>
              <a:ext uri="{FF2B5EF4-FFF2-40B4-BE49-F238E27FC236}">
                <a16:creationId xmlns:a16="http://schemas.microsoft.com/office/drawing/2014/main" id="{EB68AF24-37E1-2A97-A16E-023F055AFC12}"/>
              </a:ext>
            </a:extLst>
          </p:cNvPr>
          <p:cNvSpPr txBox="1">
            <a:spLocks/>
          </p:cNvSpPr>
          <p:nvPr/>
        </p:nvSpPr>
        <p:spPr>
          <a:xfrm>
            <a:off x="701039" y="559812"/>
            <a:ext cx="10515600" cy="806450"/>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4000" b="1" dirty="0">
                <a:latin typeface="Verdana" panose="020B0604030504040204" pitchFamily="34" charset="0"/>
                <a:ea typeface="Verdana" panose="020B0604030504040204" pitchFamily="34" charset="0"/>
              </a:rPr>
              <a:t>Part 3. </a:t>
            </a:r>
            <a:r>
              <a:rPr lang="en-GB" sz="4000" dirty="0">
                <a:latin typeface="Verdana" panose="020B0604030504040204" pitchFamily="34" charset="0"/>
                <a:ea typeface="Verdana" panose="020B0604030504040204" pitchFamily="34" charset="0"/>
              </a:rPr>
              <a:t>Provided material </a:t>
            </a:r>
            <a:br>
              <a:rPr lang="en-GB" sz="40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rPr>
              <a:t>3.3 References</a:t>
            </a:r>
          </a:p>
        </p:txBody>
      </p:sp>
      <p:sp>
        <p:nvSpPr>
          <p:cNvPr id="4" name="textruta 3">
            <a:extLst>
              <a:ext uri="{FF2B5EF4-FFF2-40B4-BE49-F238E27FC236}">
                <a16:creationId xmlns:a16="http://schemas.microsoft.com/office/drawing/2014/main" id="{56751787-47C1-FB91-A65A-DE68DBCD3D13}"/>
              </a:ext>
            </a:extLst>
          </p:cNvPr>
          <p:cNvSpPr txBox="1"/>
          <p:nvPr/>
        </p:nvSpPr>
        <p:spPr>
          <a:xfrm>
            <a:off x="6089297" y="6454775"/>
            <a:ext cx="97411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28</a:t>
            </a:r>
          </a:p>
        </p:txBody>
      </p:sp>
    </p:spTree>
    <p:extLst>
      <p:ext uri="{BB962C8B-B14F-4D97-AF65-F5344CB8AC3E}">
        <p14:creationId xmlns:p14="http://schemas.microsoft.com/office/powerpoint/2010/main" val="3347300106"/>
      </p:ext>
    </p:extLst>
  </p:cSld>
  <p:clrMapOvr>
    <a:masterClrMapping/>
  </p:clrMapOvr>
  <mc:AlternateContent xmlns:mc="http://schemas.openxmlformats.org/markup-compatibility/2006" xmlns:p14="http://schemas.microsoft.com/office/powerpoint/2010/main">
    <mc:Choice Requires="p14">
      <p:transition spd="slow" p14:dur="2000" advTm="7240"/>
    </mc:Choice>
    <mc:Fallback xmlns="">
      <p:transition spd="slow" advTm="724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80EBA93-6586-CC3A-F6A2-740652403679}"/>
              </a:ext>
            </a:extLst>
          </p:cNvPr>
          <p:cNvSpPr>
            <a:spLocks noGrp="1"/>
          </p:cNvSpPr>
          <p:nvPr>
            <p:ph type="title"/>
          </p:nvPr>
        </p:nvSpPr>
        <p:spPr>
          <a:xfrm>
            <a:off x="6542314" y="212725"/>
            <a:ext cx="4811486" cy="5644736"/>
          </a:xfrm>
        </p:spPr>
        <p:txBody>
          <a:bodyPr>
            <a:normAutofit/>
          </a:bodyPr>
          <a:lstStyle/>
          <a:p>
            <a:pPr algn="ctr"/>
            <a:r>
              <a:rPr lang="en-US" sz="2000" dirty="0">
                <a:latin typeface="Verdana" panose="020B0604030504040204" pitchFamily="34" charset="0"/>
                <a:ea typeface="Verdana" panose="020B0604030504040204" pitchFamily="34" charset="0"/>
              </a:rPr>
              <a:t>This lecture was developed by researchers at the Physiotherapy Department at Mälardalen University in Sweden for the Prominence project.</a:t>
            </a:r>
            <a:br>
              <a:rPr lang="en-US" sz="2000" dirty="0">
                <a:latin typeface="Verdana" panose="020B0604030504040204" pitchFamily="34" charset="0"/>
                <a:ea typeface="Verdana" panose="020B0604030504040204" pitchFamily="34" charset="0"/>
              </a:rPr>
            </a:br>
            <a:br>
              <a:rPr lang="en-US" sz="2000" dirty="0">
                <a:latin typeface="Verdana" panose="020B0604030504040204" pitchFamily="34" charset="0"/>
                <a:ea typeface="Verdana" panose="020B0604030504040204" pitchFamily="34" charset="0"/>
              </a:rPr>
            </a:br>
            <a:endParaRPr lang="sv-SE" sz="2000" dirty="0">
              <a:latin typeface="Verdana" panose="020B0604030504040204" pitchFamily="34" charset="0"/>
              <a:ea typeface="Verdana" panose="020B0604030504040204" pitchFamily="34" charset="0"/>
            </a:endParaRPr>
          </a:p>
        </p:txBody>
      </p:sp>
      <p:pic>
        <p:nvPicPr>
          <p:cNvPr id="9" name="Graphic 3" descr="Logotype Mälardalen University.">
            <a:extLst>
              <a:ext uri="{FF2B5EF4-FFF2-40B4-BE49-F238E27FC236}">
                <a16:creationId xmlns:a16="http://schemas.microsoft.com/office/drawing/2014/main" id="{5C5C37E0-B45A-9056-FB47-FA24B6EE45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9916" y="3659285"/>
            <a:ext cx="2611980" cy="1683276"/>
          </a:xfrm>
          <a:prstGeom prst="rect">
            <a:avLst/>
          </a:prstGeom>
        </p:spPr>
      </p:pic>
      <p:sp>
        <p:nvSpPr>
          <p:cNvPr id="12" name="Rubrik 3">
            <a:extLst>
              <a:ext uri="{FF2B5EF4-FFF2-40B4-BE49-F238E27FC236}">
                <a16:creationId xmlns:a16="http://schemas.microsoft.com/office/drawing/2014/main" id="{DC3440AA-7888-6E5A-8D5A-4394F8BECB80}"/>
              </a:ext>
            </a:extLst>
          </p:cNvPr>
          <p:cNvSpPr txBox="1">
            <a:spLocks/>
          </p:cNvSpPr>
          <p:nvPr/>
        </p:nvSpPr>
        <p:spPr>
          <a:xfrm>
            <a:off x="5978847" y="4141770"/>
            <a:ext cx="6340475" cy="54324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500" dirty="0">
                <a:latin typeface="Verdana" panose="020B0604030504040204" pitchFamily="34" charset="0"/>
                <a:ea typeface="Verdana" panose="020B0604030504040204" pitchFamily="34" charset="0"/>
              </a:rPr>
              <a:t>Recorded by Johanna Zetterlund, B Physio, MSc, PhD, </a:t>
            </a:r>
          </a:p>
          <a:p>
            <a:pPr algn="ctr"/>
            <a:r>
              <a:rPr lang="en-US" sz="1500" dirty="0">
                <a:latin typeface="Verdana" panose="020B0604030504040204" pitchFamily="34" charset="0"/>
                <a:ea typeface="Verdana" panose="020B0604030504040204" pitchFamily="34" charset="0"/>
              </a:rPr>
              <a:t>Mälardalen University, Sweden</a:t>
            </a:r>
            <a:br>
              <a:rPr lang="en-US" sz="1500" dirty="0">
                <a:latin typeface="Verdana" panose="020B0604030504040204" pitchFamily="34" charset="0"/>
                <a:ea typeface="Verdana" panose="020B0604030504040204" pitchFamily="34" charset="0"/>
              </a:rPr>
            </a:br>
            <a:br>
              <a:rPr lang="en-US" sz="2000" dirty="0">
                <a:latin typeface="Verdana" panose="020B0604030504040204" pitchFamily="34" charset="0"/>
                <a:ea typeface="Verdana" panose="020B0604030504040204" pitchFamily="34" charset="0"/>
              </a:rPr>
            </a:br>
            <a:endParaRPr lang="sv-SE" sz="2000"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679BF25C-8349-5F67-1A29-F31615CC251E}"/>
              </a:ext>
            </a:extLst>
          </p:cNvPr>
          <p:cNvSpPr txBox="1"/>
          <p:nvPr/>
        </p:nvSpPr>
        <p:spPr>
          <a:xfrm>
            <a:off x="5978847" y="6441522"/>
            <a:ext cx="453017"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29</a:t>
            </a:r>
          </a:p>
        </p:txBody>
      </p:sp>
    </p:spTree>
    <p:extLst>
      <p:ext uri="{BB962C8B-B14F-4D97-AF65-F5344CB8AC3E}">
        <p14:creationId xmlns:p14="http://schemas.microsoft.com/office/powerpoint/2010/main" val="4196728185"/>
      </p:ext>
    </p:extLst>
  </p:cSld>
  <p:clrMapOvr>
    <a:masterClrMapping/>
  </p:clrMapOvr>
  <mc:AlternateContent xmlns:mc="http://schemas.openxmlformats.org/markup-compatibility/2006" xmlns:p14="http://schemas.microsoft.com/office/powerpoint/2010/main">
    <mc:Choice Requires="p14">
      <p:transition spd="slow" p14:dur="2000" advTm="10806"/>
    </mc:Choice>
    <mc:Fallback xmlns="">
      <p:transition spd="slow" advTm="1080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EC26121-87AD-BAF8-AED3-2651A1CE0085}"/>
            </a:ext>
          </a:extLst>
        </p:cNvPr>
        <p:cNvGrpSpPr/>
        <p:nvPr/>
      </p:nvGrpSpPr>
      <p:grpSpPr>
        <a:xfrm>
          <a:off x="0" y="0"/>
          <a:ext cx="0" cy="0"/>
          <a:chOff x="0" y="0"/>
          <a:chExt cx="0" cy="0"/>
        </a:xfrm>
      </p:grpSpPr>
      <p:pic>
        <p:nvPicPr>
          <p:cNvPr id="224" name="Google Shape;224;p15" descr="Background photo of a young person riding a bicycle in a park.&#10;">
            <a:extLst>
              <a:ext uri="{FF2B5EF4-FFF2-40B4-BE49-F238E27FC236}">
                <a16:creationId xmlns:a16="http://schemas.microsoft.com/office/drawing/2014/main" id="{D0C1A814-03BB-DD42-F793-4EECE9C8FEE7}"/>
              </a:ext>
            </a:extLst>
          </p:cNvPr>
          <p:cNvPicPr preferRelativeResize="0"/>
          <p:nvPr/>
        </p:nvPicPr>
        <p:blipFill rotWithShape="1">
          <a:blip r:embed="rId3">
            <a:alphaModFix amt="20000"/>
          </a:blip>
          <a:srcRect r="-479"/>
          <a:stretch/>
        </p:blipFill>
        <p:spPr>
          <a:xfrm>
            <a:off x="8545297" y="22610"/>
            <a:ext cx="4946943" cy="6858000"/>
          </a:xfrm>
          <a:prstGeom prst="flowChartOnlineStorage">
            <a:avLst/>
          </a:prstGeom>
          <a:noFill/>
          <a:ln>
            <a:noFill/>
          </a:ln>
        </p:spPr>
      </p:pic>
      <p:sp>
        <p:nvSpPr>
          <p:cNvPr id="4" name="Google Shape;117;p3">
            <a:extLst>
              <a:ext uri="{FF2B5EF4-FFF2-40B4-BE49-F238E27FC236}">
                <a16:creationId xmlns:a16="http://schemas.microsoft.com/office/drawing/2014/main" id="{B6D58B86-D6F3-07F3-7C46-D62A1E4FD2CA}"/>
              </a:ext>
            </a:extLst>
          </p:cNvPr>
          <p:cNvSpPr txBox="1">
            <a:spLocks/>
          </p:cNvSpPr>
          <p:nvPr/>
        </p:nvSpPr>
        <p:spPr>
          <a:xfrm>
            <a:off x="949217" y="3262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500" b="1" noProof="0" dirty="0">
                <a:latin typeface="Verdana" panose="020B0604030504040204" pitchFamily="34" charset="0"/>
                <a:ea typeface="Verdana" panose="020B0604030504040204" pitchFamily="34" charset="0"/>
              </a:rPr>
              <a:t>Objectives</a:t>
            </a:r>
          </a:p>
        </p:txBody>
      </p:sp>
      <p:sp>
        <p:nvSpPr>
          <p:cNvPr id="7" name="Google Shape;118;p3">
            <a:extLst>
              <a:ext uri="{FF2B5EF4-FFF2-40B4-BE49-F238E27FC236}">
                <a16:creationId xmlns:a16="http://schemas.microsoft.com/office/drawing/2014/main" id="{7CE9E41D-EA20-271A-03AF-21CF8B40D5BD}"/>
              </a:ext>
            </a:extLst>
          </p:cNvPr>
          <p:cNvSpPr txBox="1">
            <a:spLocks/>
          </p:cNvSpPr>
          <p:nvPr/>
        </p:nvSpPr>
        <p:spPr>
          <a:xfrm>
            <a:off x="0" y="1651813"/>
            <a:ext cx="10789920" cy="37796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85800" lvl="1" indent="-228600">
              <a:lnSpc>
                <a:spcPct val="200000"/>
              </a:lnSpc>
              <a:spcBef>
                <a:spcPts val="0"/>
              </a:spcBef>
            </a:pPr>
            <a:r>
              <a:rPr lang="en-GB" noProof="0" dirty="0">
                <a:latin typeface="Verdana" panose="020B0604030504040204" pitchFamily="34" charset="0"/>
                <a:ea typeface="Verdana" panose="020B0604030504040204" pitchFamily="34" charset="0"/>
              </a:rPr>
              <a:t>Introduction to Physical Activity on Prescription (PAP)</a:t>
            </a:r>
          </a:p>
          <a:p>
            <a:pPr marL="685800" lvl="1" indent="-228600">
              <a:lnSpc>
                <a:spcPct val="200000"/>
              </a:lnSpc>
              <a:spcBef>
                <a:spcPts val="0"/>
              </a:spcBef>
            </a:pPr>
            <a:r>
              <a:rPr lang="en-GB" noProof="0" dirty="0">
                <a:latin typeface="Verdana" panose="020B0604030504040204" pitchFamily="34" charset="0"/>
                <a:ea typeface="Verdana" panose="020B0604030504040204" pitchFamily="34" charset="0"/>
              </a:rPr>
              <a:t>Practice prescribing PAP to individuals with overweight and obesity</a:t>
            </a:r>
          </a:p>
          <a:p>
            <a:pPr marL="685800" lvl="1" indent="-228600">
              <a:lnSpc>
                <a:spcPct val="200000"/>
              </a:lnSpc>
              <a:spcBef>
                <a:spcPts val="0"/>
              </a:spcBef>
            </a:pPr>
            <a:r>
              <a:rPr lang="en-GB" noProof="0" dirty="0">
                <a:latin typeface="Verdana" panose="020B0604030504040204" pitchFamily="34" charset="0"/>
                <a:ea typeface="Verdana" panose="020B0604030504040204" pitchFamily="34" charset="0"/>
              </a:rPr>
              <a:t>Practice to tailor physical activity to individuals' needs and motivation</a:t>
            </a:r>
          </a:p>
          <a:p>
            <a:pPr marL="685800" lvl="1" indent="-228600">
              <a:lnSpc>
                <a:spcPct val="200000"/>
              </a:lnSpc>
              <a:spcBef>
                <a:spcPts val="0"/>
              </a:spcBef>
            </a:pPr>
            <a:r>
              <a:rPr lang="en-GB" noProof="0" dirty="0">
                <a:latin typeface="Verdana" panose="020B0604030504040204" pitchFamily="34" charset="0"/>
                <a:ea typeface="Verdana" panose="020B0604030504040204" pitchFamily="34" charset="0"/>
              </a:rPr>
              <a:t>Reflect on communication and interaction skills</a:t>
            </a:r>
          </a:p>
          <a:p>
            <a:pPr marL="685800" lvl="1" indent="-228600">
              <a:lnSpc>
                <a:spcPct val="200000"/>
              </a:lnSpc>
              <a:spcBef>
                <a:spcPts val="0"/>
              </a:spcBef>
            </a:pPr>
            <a:r>
              <a:rPr lang="en-GB" noProof="0" dirty="0">
                <a:latin typeface="Verdana" panose="020B0604030504040204" pitchFamily="34" charset="0"/>
                <a:ea typeface="Verdana" panose="020B0604030504040204" pitchFamily="34" charset="0"/>
              </a:rPr>
              <a:t>Reflect on how PAP can be applied in your own professional context</a:t>
            </a:r>
          </a:p>
        </p:txBody>
      </p:sp>
      <p:sp>
        <p:nvSpPr>
          <p:cNvPr id="6" name="textruta 5">
            <a:extLst>
              <a:ext uri="{FF2B5EF4-FFF2-40B4-BE49-F238E27FC236}">
                <a16:creationId xmlns:a16="http://schemas.microsoft.com/office/drawing/2014/main" id="{282C0002-E993-DCE5-BEBE-AB673F643CEE}"/>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3</a:t>
            </a:r>
          </a:p>
        </p:txBody>
      </p:sp>
    </p:spTree>
    <p:extLst>
      <p:ext uri="{BB962C8B-B14F-4D97-AF65-F5344CB8AC3E}">
        <p14:creationId xmlns:p14="http://schemas.microsoft.com/office/powerpoint/2010/main" val="72288745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542314" y="432181"/>
            <a:ext cx="5262816" cy="843189"/>
          </a:xfrm>
          <a:prstGeom prst="rect">
            <a:avLst/>
          </a:prstGeom>
          <a:noFill/>
          <a:ln>
            <a:noFill/>
          </a:ln>
        </p:spPr>
        <p:txBody>
          <a:bodyPr spcFirstLastPara="1" wrap="square" lIns="91425" tIns="45700" rIns="91425" bIns="45700" anchor="ctr" anchorCtr="0">
            <a:noAutofit/>
          </a:bodyPr>
          <a:lstStyle/>
          <a:p>
            <a:r>
              <a:rPr lang="en-GB" sz="3500" b="1" noProof="0" dirty="0">
                <a:latin typeface="Verdana" panose="020B0604030504040204" pitchFamily="34" charset="0"/>
                <a:ea typeface="Verdana" panose="020B0604030504040204" pitchFamily="34" charset="0"/>
              </a:rPr>
              <a:t>Overview </a:t>
            </a:r>
            <a:r>
              <a:rPr lang="en-GB" sz="3500" b="1" dirty="0">
                <a:latin typeface="Verdana" panose="020B0604030504040204" pitchFamily="34" charset="0"/>
                <a:ea typeface="Verdana" panose="020B0604030504040204" pitchFamily="34" charset="0"/>
              </a:rPr>
              <a:t>of</a:t>
            </a:r>
            <a:r>
              <a:rPr lang="en-GB" sz="3500" b="1" noProof="0" dirty="0">
                <a:latin typeface="Verdana" panose="020B0604030504040204" pitchFamily="34" charset="0"/>
                <a:ea typeface="Verdana" panose="020B0604030504040204" pitchFamily="34" charset="0"/>
              </a:rPr>
              <a:t> content</a:t>
            </a:r>
          </a:p>
        </p:txBody>
      </p:sp>
      <p:sp>
        <p:nvSpPr>
          <p:cNvPr id="112" name="Google Shape;112;p2"/>
          <p:cNvSpPr txBox="1">
            <a:spLocks noGrp="1"/>
          </p:cNvSpPr>
          <p:nvPr>
            <p:ph type="body" idx="1"/>
          </p:nvPr>
        </p:nvSpPr>
        <p:spPr>
          <a:xfrm>
            <a:off x="6542314" y="1497647"/>
            <a:ext cx="5262816" cy="38627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en-GB" sz="2200" noProof="0" dirty="0">
                <a:latin typeface="Verdana" panose="020B0604030504040204" pitchFamily="34" charset="0"/>
                <a:ea typeface="Verdana" panose="020B0604030504040204" pitchFamily="34" charset="0"/>
              </a:rPr>
              <a:t>1. Introduction to PAP</a:t>
            </a:r>
          </a:p>
          <a:p>
            <a:pPr lvl="0" indent="-457200" algn="l" rtl="0">
              <a:lnSpc>
                <a:spcPct val="150000"/>
              </a:lnSpc>
              <a:spcBef>
                <a:spcPts val="0"/>
              </a:spcBef>
              <a:spcAft>
                <a:spcPts val="0"/>
              </a:spcAft>
              <a:buClr>
                <a:schemeClr val="dk1"/>
              </a:buClr>
              <a:buSzPts val="2000"/>
              <a:buAutoNum type="arabicPeriod"/>
            </a:pPr>
            <a:endParaRPr lang="en-GB" sz="2200" noProof="0" dirty="0">
              <a:latin typeface="Verdana" panose="020B0604030504040204" pitchFamily="34" charset="0"/>
              <a:ea typeface="Verdana" panose="020B0604030504040204" pitchFamily="34" charset="0"/>
            </a:endParaRPr>
          </a:p>
          <a:p>
            <a:pPr marL="0" lvl="0" indent="0" algn="l" rtl="0">
              <a:lnSpc>
                <a:spcPct val="150000"/>
              </a:lnSpc>
              <a:spcBef>
                <a:spcPts val="0"/>
              </a:spcBef>
              <a:spcAft>
                <a:spcPts val="0"/>
              </a:spcAft>
              <a:buClr>
                <a:schemeClr val="dk1"/>
              </a:buClr>
              <a:buSzPts val="2000"/>
              <a:buNone/>
            </a:pPr>
            <a:r>
              <a:rPr lang="en-GB" sz="2200" noProof="0" dirty="0">
                <a:latin typeface="Verdana" panose="020B0604030504040204" pitchFamily="34" charset="0"/>
                <a:ea typeface="Verdana" panose="020B0604030504040204" pitchFamily="34" charset="0"/>
              </a:rPr>
              <a:t>2. Role play exercise </a:t>
            </a:r>
          </a:p>
          <a:p>
            <a:pPr marL="800100" lvl="1">
              <a:lnSpc>
                <a:spcPct val="100000"/>
              </a:lnSpc>
              <a:spcBef>
                <a:spcPts val="0"/>
              </a:spcBef>
            </a:pPr>
            <a:r>
              <a:rPr lang="en-GB" sz="2200" noProof="0" dirty="0">
                <a:latin typeface="Verdana" panose="020B0604030504040204" pitchFamily="34" charset="0"/>
                <a:ea typeface="Verdana" panose="020B0604030504040204" pitchFamily="34" charset="0"/>
              </a:rPr>
              <a:t>Practices prescribing PAP</a:t>
            </a:r>
          </a:p>
          <a:p>
            <a:pPr marL="800100" lvl="1">
              <a:lnSpc>
                <a:spcPct val="100000"/>
              </a:lnSpc>
              <a:spcBef>
                <a:spcPts val="0"/>
              </a:spcBef>
            </a:pPr>
            <a:r>
              <a:rPr lang="en-GB" sz="2200" noProof="0" dirty="0">
                <a:latin typeface="Verdana" panose="020B0604030504040204" pitchFamily="34" charset="0"/>
                <a:ea typeface="Verdana" panose="020B0604030504040204" pitchFamily="34" charset="0"/>
              </a:rPr>
              <a:t>Group reflection</a:t>
            </a:r>
          </a:p>
          <a:p>
            <a:pPr marL="800100" lvl="1">
              <a:lnSpc>
                <a:spcPct val="100000"/>
              </a:lnSpc>
              <a:spcBef>
                <a:spcPts val="0"/>
              </a:spcBef>
            </a:pPr>
            <a:endParaRPr lang="en-GB" sz="2200" noProof="0" dirty="0">
              <a:latin typeface="Verdana" panose="020B0604030504040204" pitchFamily="34" charset="0"/>
              <a:ea typeface="Verdana" panose="020B0604030504040204" pitchFamily="34" charset="0"/>
            </a:endParaRPr>
          </a:p>
          <a:p>
            <a:pPr marL="0" lvl="0" indent="0" algn="l" rtl="0">
              <a:lnSpc>
                <a:spcPct val="150000"/>
              </a:lnSpc>
              <a:spcBef>
                <a:spcPts val="0"/>
              </a:spcBef>
              <a:spcAft>
                <a:spcPts val="0"/>
              </a:spcAft>
              <a:buClr>
                <a:schemeClr val="dk1"/>
              </a:buClr>
              <a:buSzPts val="2000"/>
              <a:buNone/>
            </a:pPr>
            <a:r>
              <a:rPr lang="en-GB" sz="2200" noProof="0" dirty="0">
                <a:latin typeface="Verdana" panose="020B0604030504040204" pitchFamily="34" charset="0"/>
                <a:ea typeface="Verdana" panose="020B0604030504040204" pitchFamily="34" charset="0"/>
              </a:rPr>
              <a:t>3. Provided materials &amp; recommended literature/references</a:t>
            </a:r>
          </a:p>
          <a:p>
            <a:pPr marL="228600" lvl="0" indent="-228600" algn="l" rtl="0">
              <a:lnSpc>
                <a:spcPct val="150000"/>
              </a:lnSpc>
              <a:spcBef>
                <a:spcPts val="0"/>
              </a:spcBef>
              <a:spcAft>
                <a:spcPts val="0"/>
              </a:spcAft>
              <a:buClr>
                <a:schemeClr val="dk1"/>
              </a:buClr>
              <a:buSzPts val="2000"/>
              <a:buChar char="•"/>
            </a:pPr>
            <a:endParaRPr lang="en-GB" sz="2200" noProof="0" dirty="0"/>
          </a:p>
          <a:p>
            <a:pPr marL="228600" lvl="0" indent="-101600" algn="l" rtl="0">
              <a:lnSpc>
                <a:spcPct val="90000"/>
              </a:lnSpc>
              <a:spcBef>
                <a:spcPts val="1000"/>
              </a:spcBef>
              <a:spcAft>
                <a:spcPts val="0"/>
              </a:spcAft>
              <a:buClr>
                <a:schemeClr val="dk1"/>
              </a:buClr>
              <a:buSzPts val="2000"/>
              <a:buNone/>
            </a:pPr>
            <a:endParaRPr lang="en-GB" noProof="0" dirty="0"/>
          </a:p>
        </p:txBody>
      </p:sp>
      <p:pic>
        <p:nvPicPr>
          <p:cNvPr id="3" name="Picture 2" descr="The Erasmus+ logo indicates EU financial support for the PROMINENCE project. It incorporates the EU emblem - a blue flag with twelve gold stars arranged in a circle to represent unity, solidarity, and harmony among the peoples of Europe - as part of its visual identity. For co-funded projects, such as PROMINENCE, the EU emblem is displayed prominently.">
            <a:extLst>
              <a:ext uri="{FF2B5EF4-FFF2-40B4-BE49-F238E27FC236}">
                <a16:creationId xmlns:a16="http://schemas.microsoft.com/office/drawing/2014/main" id="{2FA34FD8-9653-5882-F0C0-04B25B3DBD9F}"/>
              </a:ext>
            </a:extLst>
          </p:cNvPr>
          <p:cNvPicPr>
            <a:picLocks noChangeAspect="1"/>
          </p:cNvPicPr>
          <p:nvPr/>
        </p:nvPicPr>
        <p:blipFill>
          <a:blip r:embed="rId3"/>
          <a:stretch>
            <a:fillRect/>
          </a:stretch>
        </p:blipFill>
        <p:spPr>
          <a:xfrm>
            <a:off x="10222992" y="6249321"/>
            <a:ext cx="1582138" cy="352995"/>
          </a:xfrm>
          <a:prstGeom prst="rect">
            <a:avLst/>
          </a:prstGeom>
        </p:spPr>
      </p:pic>
      <p:sp>
        <p:nvSpPr>
          <p:cNvPr id="2" name="textruta 1">
            <a:extLst>
              <a:ext uri="{FF2B5EF4-FFF2-40B4-BE49-F238E27FC236}">
                <a16:creationId xmlns:a16="http://schemas.microsoft.com/office/drawing/2014/main" id="{2013714F-0AD4-CE98-B0A2-FB9E59A07202}"/>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4</a:t>
            </a:r>
          </a:p>
        </p:txBody>
      </p:sp>
    </p:spTree>
  </p:cSld>
  <p:clrMapOvr>
    <a:masterClrMapping/>
  </p:clrMapOvr>
  <mc:AlternateContent xmlns:mc="http://schemas.openxmlformats.org/markup-compatibility/2006" xmlns:p14="http://schemas.microsoft.com/office/powerpoint/2010/main">
    <mc:Choice Requires="p14">
      <p:transition spd="slow" p14:dur="2000" advTm="15677"/>
    </mc:Choice>
    <mc:Fallback xmlns="">
      <p:transition spd="slow" advTm="156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BDDAE64-668D-C962-BCEC-25C44FE7175C}"/>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C18D5AAE-C48B-8C1D-09B9-95D1949D70E6}"/>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8" name="Google Shape;218;p14">
            <a:extLst>
              <a:ext uri="{FF2B5EF4-FFF2-40B4-BE49-F238E27FC236}">
                <a16:creationId xmlns:a16="http://schemas.microsoft.com/office/drawing/2014/main" id="{941DF04A-6AC8-D736-D7C2-05C535F2E6DE}"/>
              </a:ext>
            </a:extLst>
          </p:cNvPr>
          <p:cNvSpPr txBox="1">
            <a:spLocks noGrp="1"/>
          </p:cNvSpPr>
          <p:nvPr>
            <p:ph type="title"/>
          </p:nvPr>
        </p:nvSpPr>
        <p:spPr>
          <a:xfrm>
            <a:off x="895232" y="1660635"/>
            <a:ext cx="6939549"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 </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1.1 </a:t>
            </a:r>
            <a:r>
              <a:rPr lang="en-GB" sz="3900" noProof="0" dirty="0">
                <a:latin typeface="Verdana" panose="020B0604030504040204" pitchFamily="34" charset="0"/>
                <a:ea typeface="Verdana" panose="020B0604030504040204" pitchFamily="34" charset="0"/>
              </a:rPr>
              <a:t>Introduction to Physical Activity on Prescription (PAP)</a:t>
            </a:r>
          </a:p>
        </p:txBody>
      </p:sp>
      <p:sp>
        <p:nvSpPr>
          <p:cNvPr id="219" name="Google Shape;219;p14">
            <a:extLst>
              <a:ext uri="{FF2B5EF4-FFF2-40B4-BE49-F238E27FC236}">
                <a16:creationId xmlns:a16="http://schemas.microsoft.com/office/drawing/2014/main" id="{D8A902CE-5717-E056-0EFB-27C18E905752}"/>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pic>
        <p:nvPicPr>
          <p:cNvPr id="8" name="Bildobjekt 7">
            <a:extLst>
              <a:ext uri="{FF2B5EF4-FFF2-40B4-BE49-F238E27FC236}">
                <a16:creationId xmlns:a16="http://schemas.microsoft.com/office/drawing/2014/main" id="{CD20D36C-70C4-AD06-98D5-34DCC7394648}"/>
              </a:ext>
            </a:extLst>
          </p:cNvPr>
          <p:cNvPicPr>
            <a:picLocks noChangeAspect="1"/>
          </p:cNvPicPr>
          <p:nvPr/>
        </p:nvPicPr>
        <p:blipFill>
          <a:blip r:embed="rId4"/>
          <a:srcRect b="55830"/>
          <a:stretch>
            <a:fillRect/>
          </a:stretch>
        </p:blipFill>
        <p:spPr>
          <a:xfrm>
            <a:off x="8730013" y="2000897"/>
            <a:ext cx="1728564" cy="1485225"/>
          </a:xfrm>
          <a:prstGeom prst="rect">
            <a:avLst/>
          </a:prstGeom>
        </p:spPr>
      </p:pic>
      <p:sp>
        <p:nvSpPr>
          <p:cNvPr id="3" name="textruta 2">
            <a:extLst>
              <a:ext uri="{FF2B5EF4-FFF2-40B4-BE49-F238E27FC236}">
                <a16:creationId xmlns:a16="http://schemas.microsoft.com/office/drawing/2014/main" id="{0378D52E-ACE6-C678-DA64-102F16034002}"/>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5</a:t>
            </a:r>
          </a:p>
        </p:txBody>
      </p:sp>
    </p:spTree>
    <p:extLst>
      <p:ext uri="{BB962C8B-B14F-4D97-AF65-F5344CB8AC3E}">
        <p14:creationId xmlns:p14="http://schemas.microsoft.com/office/powerpoint/2010/main" val="2701355852"/>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BDDAE64-668D-C962-BCEC-25C44FE7175C}"/>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C18D5AAE-C48B-8C1D-09B9-95D1949D70E6}"/>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9" name="Google Shape;219;p14">
            <a:extLst>
              <a:ext uri="{FF2B5EF4-FFF2-40B4-BE49-F238E27FC236}">
                <a16:creationId xmlns:a16="http://schemas.microsoft.com/office/drawing/2014/main" id="{D8A902CE-5717-E056-0EFB-27C18E905752}"/>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sp>
        <p:nvSpPr>
          <p:cNvPr id="4" name="textruta 3">
            <a:extLst>
              <a:ext uri="{FF2B5EF4-FFF2-40B4-BE49-F238E27FC236}">
                <a16:creationId xmlns:a16="http://schemas.microsoft.com/office/drawing/2014/main" id="{ABB91DA1-37C3-742C-55F5-7547649D24C7}"/>
              </a:ext>
            </a:extLst>
          </p:cNvPr>
          <p:cNvSpPr txBox="1"/>
          <p:nvPr/>
        </p:nvSpPr>
        <p:spPr>
          <a:xfrm>
            <a:off x="8903744" y="2237624"/>
            <a:ext cx="173637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Person-centred</a:t>
            </a:r>
          </a:p>
        </p:txBody>
      </p:sp>
      <p:cxnSp>
        <p:nvCxnSpPr>
          <p:cNvPr id="6" name="Rak pilkoppling 5">
            <a:extLst>
              <a:ext uri="{FF2B5EF4-FFF2-40B4-BE49-F238E27FC236}">
                <a16:creationId xmlns:a16="http://schemas.microsoft.com/office/drawing/2014/main" id="{8157B1EB-4123-162F-4374-BA66D7520A23}"/>
              </a:ext>
            </a:extLst>
          </p:cNvPr>
          <p:cNvCxnSpPr>
            <a:cxnSpLocks/>
            <a:stCxn id="4" idx="1"/>
          </p:cNvCxnSpPr>
          <p:nvPr/>
        </p:nvCxnSpPr>
        <p:spPr>
          <a:xfrm flipH="1">
            <a:off x="8355335" y="2391513"/>
            <a:ext cx="548409" cy="1921087"/>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9" name="Bild 8" descr="Styrelserum med hel fyllning">
            <a:extLst>
              <a:ext uri="{FF2B5EF4-FFF2-40B4-BE49-F238E27FC236}">
                <a16:creationId xmlns:a16="http://schemas.microsoft.com/office/drawing/2014/main" id="{881D7FF8-3C83-6EBD-7F05-110E578C3D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8703" y="4185805"/>
            <a:ext cx="914400" cy="914400"/>
          </a:xfrm>
          <a:prstGeom prst="rect">
            <a:avLst/>
          </a:prstGeom>
        </p:spPr>
      </p:pic>
      <p:cxnSp>
        <p:nvCxnSpPr>
          <p:cNvPr id="11" name="Rak pilkoppling 10">
            <a:extLst>
              <a:ext uri="{FF2B5EF4-FFF2-40B4-BE49-F238E27FC236}">
                <a16:creationId xmlns:a16="http://schemas.microsoft.com/office/drawing/2014/main" id="{1316D970-093E-A1E9-B216-0003B385EF03}"/>
              </a:ext>
            </a:extLst>
          </p:cNvPr>
          <p:cNvCxnSpPr>
            <a:cxnSpLocks/>
            <a:stCxn id="4" idx="2"/>
            <a:endCxn id="18" idx="0"/>
          </p:cNvCxnSpPr>
          <p:nvPr/>
        </p:nvCxnSpPr>
        <p:spPr>
          <a:xfrm>
            <a:off x="9771931" y="2545401"/>
            <a:ext cx="0" cy="577613"/>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18" name="Bild 17" descr="Checklista med hel fyllning">
            <a:extLst>
              <a:ext uri="{FF2B5EF4-FFF2-40B4-BE49-F238E27FC236}">
                <a16:creationId xmlns:a16="http://schemas.microsoft.com/office/drawing/2014/main" id="{64CA24DC-0188-6791-9A08-5BB172C6F6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9150" y="3123014"/>
            <a:ext cx="765561" cy="765561"/>
          </a:xfrm>
          <a:prstGeom prst="rect">
            <a:avLst/>
          </a:prstGeom>
        </p:spPr>
      </p:pic>
      <p:cxnSp>
        <p:nvCxnSpPr>
          <p:cNvPr id="20" name="Rak pilkoppling 19">
            <a:extLst>
              <a:ext uri="{FF2B5EF4-FFF2-40B4-BE49-F238E27FC236}">
                <a16:creationId xmlns:a16="http://schemas.microsoft.com/office/drawing/2014/main" id="{F067BCB9-E8BB-417D-8DD2-145FB9A3F05D}"/>
              </a:ext>
            </a:extLst>
          </p:cNvPr>
          <p:cNvCxnSpPr>
            <a:cxnSpLocks/>
            <a:stCxn id="4" idx="3"/>
            <a:endCxn id="24" idx="0"/>
          </p:cNvCxnSpPr>
          <p:nvPr/>
        </p:nvCxnSpPr>
        <p:spPr>
          <a:xfrm>
            <a:off x="10640117" y="2391513"/>
            <a:ext cx="603356" cy="1768067"/>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24" name="Bild 23" descr="Cirklar med pilar med hel fyllning">
            <a:extLst>
              <a:ext uri="{FF2B5EF4-FFF2-40B4-BE49-F238E27FC236}">
                <a16:creationId xmlns:a16="http://schemas.microsoft.com/office/drawing/2014/main" id="{B7FCA5FB-53C8-3F77-162E-5EF0077519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86273" y="4159580"/>
            <a:ext cx="914400" cy="914400"/>
          </a:xfrm>
          <a:prstGeom prst="rect">
            <a:avLst/>
          </a:prstGeom>
        </p:spPr>
      </p:pic>
      <p:pic>
        <p:nvPicPr>
          <p:cNvPr id="27" name="Google Shape;161;p9" descr="A healthcare professional sitting in a chair talking to a sitting in a chair patient living with obesity.">
            <a:extLst>
              <a:ext uri="{FF2B5EF4-FFF2-40B4-BE49-F238E27FC236}">
                <a16:creationId xmlns:a16="http://schemas.microsoft.com/office/drawing/2014/main" id="{529664EA-BA28-0270-92FA-68776A713934}"/>
              </a:ext>
            </a:extLst>
          </p:cNvPr>
          <p:cNvPicPr preferRelativeResize="0">
            <a:picLocks/>
          </p:cNvPicPr>
          <p:nvPr/>
        </p:nvPicPr>
        <p:blipFill rotWithShape="1">
          <a:blip r:embed="rId10">
            <a:alphaModFix/>
          </a:blip>
          <a:srcRect t="16389" b="16388"/>
          <a:stretch/>
        </p:blipFill>
        <p:spPr>
          <a:xfrm>
            <a:off x="8954043" y="728566"/>
            <a:ext cx="1488057" cy="1388080"/>
          </a:xfrm>
          <a:prstGeom prst="rect">
            <a:avLst/>
          </a:prstGeom>
          <a:noFill/>
          <a:ln>
            <a:noFill/>
          </a:ln>
        </p:spPr>
      </p:pic>
      <p:sp>
        <p:nvSpPr>
          <p:cNvPr id="7" name="Google Shape;218;p14">
            <a:extLst>
              <a:ext uri="{FF2B5EF4-FFF2-40B4-BE49-F238E27FC236}">
                <a16:creationId xmlns:a16="http://schemas.microsoft.com/office/drawing/2014/main" id="{C17C1FA8-329D-E07D-A86D-EFF7F034A636}"/>
              </a:ext>
            </a:extLst>
          </p:cNvPr>
          <p:cNvSpPr txBox="1">
            <a:spLocks noGrp="1"/>
          </p:cNvSpPr>
          <p:nvPr>
            <p:ph type="title"/>
          </p:nvPr>
        </p:nvSpPr>
        <p:spPr>
          <a:xfrm>
            <a:off x="895232" y="1660635"/>
            <a:ext cx="7096778" cy="1696129"/>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1.2 </a:t>
            </a:r>
            <a:r>
              <a:rPr lang="en-GB" sz="3900" noProof="0" dirty="0">
                <a:latin typeface="Verdana" panose="020B0604030504040204" pitchFamily="34" charset="0"/>
                <a:ea typeface="Verdana" panose="020B0604030504040204" pitchFamily="34" charset="0"/>
              </a:rPr>
              <a:t>Introduction to Physical Activity on Prescription (PAP)</a:t>
            </a:r>
          </a:p>
        </p:txBody>
      </p:sp>
      <p:sp>
        <p:nvSpPr>
          <p:cNvPr id="8" name="textruta 7">
            <a:extLst>
              <a:ext uri="{FF2B5EF4-FFF2-40B4-BE49-F238E27FC236}">
                <a16:creationId xmlns:a16="http://schemas.microsoft.com/office/drawing/2014/main" id="{4C227944-1FB2-A78D-BC15-68B4BD5DE281}"/>
              </a:ext>
            </a:extLst>
          </p:cNvPr>
          <p:cNvSpPr txBox="1"/>
          <p:nvPr/>
        </p:nvSpPr>
        <p:spPr>
          <a:xfrm>
            <a:off x="7121904" y="4923325"/>
            <a:ext cx="2518638"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Individual consultation</a:t>
            </a:r>
          </a:p>
        </p:txBody>
      </p:sp>
      <p:sp>
        <p:nvSpPr>
          <p:cNvPr id="10" name="textruta 9">
            <a:extLst>
              <a:ext uri="{FF2B5EF4-FFF2-40B4-BE49-F238E27FC236}">
                <a16:creationId xmlns:a16="http://schemas.microsoft.com/office/drawing/2014/main" id="{F90DFDA7-B84F-A2AD-DDD7-F94A459A0280}"/>
              </a:ext>
            </a:extLst>
          </p:cNvPr>
          <p:cNvSpPr txBox="1"/>
          <p:nvPr/>
        </p:nvSpPr>
        <p:spPr>
          <a:xfrm>
            <a:off x="8581084" y="3849116"/>
            <a:ext cx="239841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A written prescription</a:t>
            </a:r>
          </a:p>
        </p:txBody>
      </p:sp>
      <p:sp>
        <p:nvSpPr>
          <p:cNvPr id="12" name="textruta 11">
            <a:extLst>
              <a:ext uri="{FF2B5EF4-FFF2-40B4-BE49-F238E27FC236}">
                <a16:creationId xmlns:a16="http://schemas.microsoft.com/office/drawing/2014/main" id="{A2DC1BAC-DCE0-F9F9-6543-88C079E8A144}"/>
              </a:ext>
            </a:extLst>
          </p:cNvPr>
          <p:cNvSpPr txBox="1"/>
          <p:nvPr/>
        </p:nvSpPr>
        <p:spPr>
          <a:xfrm>
            <a:off x="10665625" y="4920092"/>
            <a:ext cx="118654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Follow-up</a:t>
            </a:r>
          </a:p>
        </p:txBody>
      </p:sp>
      <p:sp>
        <p:nvSpPr>
          <p:cNvPr id="2" name="textruta 1">
            <a:extLst>
              <a:ext uri="{FF2B5EF4-FFF2-40B4-BE49-F238E27FC236}">
                <a16:creationId xmlns:a16="http://schemas.microsoft.com/office/drawing/2014/main" id="{4A320A03-E788-296B-48FA-48976168406A}"/>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6</a:t>
            </a:r>
          </a:p>
        </p:txBody>
      </p:sp>
    </p:spTree>
    <p:extLst>
      <p:ext uri="{BB962C8B-B14F-4D97-AF65-F5344CB8AC3E}">
        <p14:creationId xmlns:p14="http://schemas.microsoft.com/office/powerpoint/2010/main" val="301116152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BDDAE64-668D-C962-BCEC-25C44FE7175C}"/>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C18D5AAE-C48B-8C1D-09B9-95D1949D70E6}"/>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7" name="Google Shape;218;p14">
            <a:extLst>
              <a:ext uri="{FF2B5EF4-FFF2-40B4-BE49-F238E27FC236}">
                <a16:creationId xmlns:a16="http://schemas.microsoft.com/office/drawing/2014/main" id="{C17C1FA8-329D-E07D-A86D-EFF7F034A636}"/>
              </a:ext>
            </a:extLst>
          </p:cNvPr>
          <p:cNvSpPr txBox="1">
            <a:spLocks noGrp="1"/>
          </p:cNvSpPr>
          <p:nvPr>
            <p:ph type="title"/>
          </p:nvPr>
        </p:nvSpPr>
        <p:spPr>
          <a:xfrm>
            <a:off x="895232" y="1660635"/>
            <a:ext cx="6939549"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1.3 </a:t>
            </a:r>
            <a:r>
              <a:rPr lang="en-GB" sz="3900" noProof="0" dirty="0">
                <a:latin typeface="Verdana" panose="020B0604030504040204" pitchFamily="34" charset="0"/>
                <a:ea typeface="Verdana" panose="020B0604030504040204" pitchFamily="34" charset="0"/>
              </a:rPr>
              <a:t>Introduction to Physical Activity on Prescription (PAP)</a:t>
            </a:r>
          </a:p>
        </p:txBody>
      </p:sp>
      <p:pic>
        <p:nvPicPr>
          <p:cNvPr id="2" name="Bild 1" descr="Kör med hel fyllning">
            <a:extLst>
              <a:ext uri="{FF2B5EF4-FFF2-40B4-BE49-F238E27FC236}">
                <a16:creationId xmlns:a16="http://schemas.microsoft.com/office/drawing/2014/main" id="{BFCDC94F-C826-9DD2-2576-84D77D3DFA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5458" y="5164437"/>
            <a:ext cx="628161" cy="628161"/>
          </a:xfrm>
          <a:prstGeom prst="rect">
            <a:avLst/>
          </a:prstGeom>
        </p:spPr>
      </p:pic>
      <p:sp>
        <p:nvSpPr>
          <p:cNvPr id="3" name="textruta 2">
            <a:extLst>
              <a:ext uri="{FF2B5EF4-FFF2-40B4-BE49-F238E27FC236}">
                <a16:creationId xmlns:a16="http://schemas.microsoft.com/office/drawing/2014/main" id="{D1E54377-8B1D-ABBF-65FE-035FFBACF75F}"/>
              </a:ext>
            </a:extLst>
          </p:cNvPr>
          <p:cNvSpPr txBox="1"/>
          <p:nvPr/>
        </p:nvSpPr>
        <p:spPr>
          <a:xfrm>
            <a:off x="8773103" y="5310820"/>
            <a:ext cx="2443298" cy="400110"/>
          </a:xfrm>
          <a:prstGeom prst="rect">
            <a:avLst/>
          </a:prstGeom>
          <a:noFill/>
        </p:spPr>
        <p:txBody>
          <a:bodyPr wrap="none" rtlCol="0">
            <a:spAutoFit/>
          </a:bodyPr>
          <a:lstStyle/>
          <a:p>
            <a:r>
              <a:rPr lang="en-GB" sz="2000" b="1" noProof="0" dirty="0">
                <a:solidFill>
                  <a:srgbClr val="703876"/>
                </a:solidFill>
                <a:latin typeface="Verdana" panose="020B0604030504040204" pitchFamily="34" charset="0"/>
                <a:ea typeface="Verdana" panose="020B0604030504040204" pitchFamily="34" charset="0"/>
              </a:rPr>
              <a:t>Evidence-based</a:t>
            </a:r>
          </a:p>
        </p:txBody>
      </p:sp>
      <p:sp>
        <p:nvSpPr>
          <p:cNvPr id="13" name="textruta 12">
            <a:extLst>
              <a:ext uri="{FF2B5EF4-FFF2-40B4-BE49-F238E27FC236}">
                <a16:creationId xmlns:a16="http://schemas.microsoft.com/office/drawing/2014/main" id="{979589E1-F385-1348-377A-18D16D9A52D1}"/>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7</a:t>
            </a:r>
          </a:p>
        </p:txBody>
      </p:sp>
      <p:sp>
        <p:nvSpPr>
          <p:cNvPr id="19" name="Google Shape;219;p14">
            <a:extLst>
              <a:ext uri="{FF2B5EF4-FFF2-40B4-BE49-F238E27FC236}">
                <a16:creationId xmlns:a16="http://schemas.microsoft.com/office/drawing/2014/main" id="{BEAE3FEE-49F2-BCDD-580E-109D7C9E1B59}"/>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sp>
        <p:nvSpPr>
          <p:cNvPr id="21" name="textruta 20">
            <a:extLst>
              <a:ext uri="{FF2B5EF4-FFF2-40B4-BE49-F238E27FC236}">
                <a16:creationId xmlns:a16="http://schemas.microsoft.com/office/drawing/2014/main" id="{236C34A2-9FBF-9E14-0E35-EE0F864E5C1A}"/>
              </a:ext>
            </a:extLst>
          </p:cNvPr>
          <p:cNvSpPr txBox="1"/>
          <p:nvPr/>
        </p:nvSpPr>
        <p:spPr>
          <a:xfrm>
            <a:off x="8903744" y="2237624"/>
            <a:ext cx="173637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Person-centred</a:t>
            </a:r>
          </a:p>
        </p:txBody>
      </p:sp>
      <p:cxnSp>
        <p:nvCxnSpPr>
          <p:cNvPr id="22" name="Rak pilkoppling 21">
            <a:extLst>
              <a:ext uri="{FF2B5EF4-FFF2-40B4-BE49-F238E27FC236}">
                <a16:creationId xmlns:a16="http://schemas.microsoft.com/office/drawing/2014/main" id="{2D0AE9D0-2901-A91A-7FA5-FF5579758705}"/>
              </a:ext>
            </a:extLst>
          </p:cNvPr>
          <p:cNvCxnSpPr>
            <a:cxnSpLocks/>
            <a:stCxn id="21" idx="1"/>
          </p:cNvCxnSpPr>
          <p:nvPr/>
        </p:nvCxnSpPr>
        <p:spPr>
          <a:xfrm flipH="1">
            <a:off x="8355335" y="2391513"/>
            <a:ext cx="548409" cy="1921087"/>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23" name="Bild 22" descr="Styrelserum med hel fyllning">
            <a:extLst>
              <a:ext uri="{FF2B5EF4-FFF2-40B4-BE49-F238E27FC236}">
                <a16:creationId xmlns:a16="http://schemas.microsoft.com/office/drawing/2014/main" id="{121F4D20-41F4-EFA0-F76B-7D1AA68B76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8703" y="4185805"/>
            <a:ext cx="914400" cy="914400"/>
          </a:xfrm>
          <a:prstGeom prst="rect">
            <a:avLst/>
          </a:prstGeom>
        </p:spPr>
      </p:pic>
      <p:cxnSp>
        <p:nvCxnSpPr>
          <p:cNvPr id="25" name="Rak pilkoppling 24">
            <a:extLst>
              <a:ext uri="{FF2B5EF4-FFF2-40B4-BE49-F238E27FC236}">
                <a16:creationId xmlns:a16="http://schemas.microsoft.com/office/drawing/2014/main" id="{FCCA23D3-6B63-7156-DC35-BCF6CD8A7D07}"/>
              </a:ext>
            </a:extLst>
          </p:cNvPr>
          <p:cNvCxnSpPr>
            <a:cxnSpLocks/>
            <a:stCxn id="21" idx="2"/>
            <a:endCxn id="26" idx="0"/>
          </p:cNvCxnSpPr>
          <p:nvPr/>
        </p:nvCxnSpPr>
        <p:spPr>
          <a:xfrm>
            <a:off x="9771931" y="2545401"/>
            <a:ext cx="0" cy="577613"/>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26" name="Bild 25" descr="Checklista med hel fyllning">
            <a:extLst>
              <a:ext uri="{FF2B5EF4-FFF2-40B4-BE49-F238E27FC236}">
                <a16:creationId xmlns:a16="http://schemas.microsoft.com/office/drawing/2014/main" id="{003172BF-3AEF-8D3E-40C0-95FC7B0DE9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89150" y="3123014"/>
            <a:ext cx="765561" cy="765561"/>
          </a:xfrm>
          <a:prstGeom prst="rect">
            <a:avLst/>
          </a:prstGeom>
        </p:spPr>
      </p:pic>
      <p:cxnSp>
        <p:nvCxnSpPr>
          <p:cNvPr id="28" name="Rak pilkoppling 27">
            <a:extLst>
              <a:ext uri="{FF2B5EF4-FFF2-40B4-BE49-F238E27FC236}">
                <a16:creationId xmlns:a16="http://schemas.microsoft.com/office/drawing/2014/main" id="{46E8B485-D574-6926-D16C-218B33CE9DF2}"/>
              </a:ext>
            </a:extLst>
          </p:cNvPr>
          <p:cNvCxnSpPr>
            <a:cxnSpLocks/>
            <a:stCxn id="21" idx="3"/>
            <a:endCxn id="29" idx="0"/>
          </p:cNvCxnSpPr>
          <p:nvPr/>
        </p:nvCxnSpPr>
        <p:spPr>
          <a:xfrm>
            <a:off x="10640117" y="2391513"/>
            <a:ext cx="603356" cy="1768067"/>
          </a:xfrm>
          <a:prstGeom prst="straightConnector1">
            <a:avLst/>
          </a:prstGeom>
          <a:ln w="38100">
            <a:solidFill>
              <a:srgbClr val="9DC4C9"/>
            </a:solidFill>
            <a:tailEnd type="triangle"/>
          </a:ln>
        </p:spPr>
        <p:style>
          <a:lnRef idx="1">
            <a:schemeClr val="accent1"/>
          </a:lnRef>
          <a:fillRef idx="0">
            <a:schemeClr val="accent1"/>
          </a:fillRef>
          <a:effectRef idx="0">
            <a:schemeClr val="accent1"/>
          </a:effectRef>
          <a:fontRef idx="minor">
            <a:schemeClr val="tx1"/>
          </a:fontRef>
        </p:style>
      </p:cxnSp>
      <p:pic>
        <p:nvPicPr>
          <p:cNvPr id="29" name="Bild 28" descr="Cirklar med pilar med hel fyllning">
            <a:extLst>
              <a:ext uri="{FF2B5EF4-FFF2-40B4-BE49-F238E27FC236}">
                <a16:creationId xmlns:a16="http://schemas.microsoft.com/office/drawing/2014/main" id="{60AEDC23-D484-8BBD-B97B-CEE80E9A08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86273" y="4159580"/>
            <a:ext cx="914400" cy="914400"/>
          </a:xfrm>
          <a:prstGeom prst="rect">
            <a:avLst/>
          </a:prstGeom>
        </p:spPr>
      </p:pic>
      <p:pic>
        <p:nvPicPr>
          <p:cNvPr id="30" name="Google Shape;161;p9" descr="A healthcare professional sitting in a chair talking to a sitting in a chair patient living with obesity.">
            <a:extLst>
              <a:ext uri="{FF2B5EF4-FFF2-40B4-BE49-F238E27FC236}">
                <a16:creationId xmlns:a16="http://schemas.microsoft.com/office/drawing/2014/main" id="{2C29FE7D-1DB5-11C6-5546-031E78491FCC}"/>
              </a:ext>
            </a:extLst>
          </p:cNvPr>
          <p:cNvPicPr preferRelativeResize="0">
            <a:picLocks/>
          </p:cNvPicPr>
          <p:nvPr/>
        </p:nvPicPr>
        <p:blipFill rotWithShape="1">
          <a:blip r:embed="rId12">
            <a:alphaModFix/>
          </a:blip>
          <a:srcRect t="16389" b="16388"/>
          <a:stretch/>
        </p:blipFill>
        <p:spPr>
          <a:xfrm>
            <a:off x="8954043" y="728566"/>
            <a:ext cx="1488057" cy="1388080"/>
          </a:xfrm>
          <a:prstGeom prst="rect">
            <a:avLst/>
          </a:prstGeom>
          <a:noFill/>
          <a:ln>
            <a:noFill/>
          </a:ln>
        </p:spPr>
      </p:pic>
      <p:sp>
        <p:nvSpPr>
          <p:cNvPr id="31" name="textruta 30">
            <a:extLst>
              <a:ext uri="{FF2B5EF4-FFF2-40B4-BE49-F238E27FC236}">
                <a16:creationId xmlns:a16="http://schemas.microsoft.com/office/drawing/2014/main" id="{B3295D01-012A-76F8-84DE-AA18900C3C93}"/>
              </a:ext>
            </a:extLst>
          </p:cNvPr>
          <p:cNvSpPr txBox="1"/>
          <p:nvPr/>
        </p:nvSpPr>
        <p:spPr>
          <a:xfrm>
            <a:off x="7121904" y="4923325"/>
            <a:ext cx="2518638"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Individual consultation</a:t>
            </a:r>
          </a:p>
        </p:txBody>
      </p:sp>
      <p:sp>
        <p:nvSpPr>
          <p:cNvPr id="32" name="textruta 31">
            <a:extLst>
              <a:ext uri="{FF2B5EF4-FFF2-40B4-BE49-F238E27FC236}">
                <a16:creationId xmlns:a16="http://schemas.microsoft.com/office/drawing/2014/main" id="{3B732614-8D22-FF47-A3E7-C5218F947D3B}"/>
              </a:ext>
            </a:extLst>
          </p:cNvPr>
          <p:cNvSpPr txBox="1"/>
          <p:nvPr/>
        </p:nvSpPr>
        <p:spPr>
          <a:xfrm>
            <a:off x="8581084" y="3849116"/>
            <a:ext cx="239841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A written prescription</a:t>
            </a:r>
          </a:p>
        </p:txBody>
      </p:sp>
      <p:sp>
        <p:nvSpPr>
          <p:cNvPr id="33" name="textruta 32">
            <a:extLst>
              <a:ext uri="{FF2B5EF4-FFF2-40B4-BE49-F238E27FC236}">
                <a16:creationId xmlns:a16="http://schemas.microsoft.com/office/drawing/2014/main" id="{A06E516B-098C-6FDB-989D-0802F7FBDB8B}"/>
              </a:ext>
            </a:extLst>
          </p:cNvPr>
          <p:cNvSpPr txBox="1"/>
          <p:nvPr/>
        </p:nvSpPr>
        <p:spPr>
          <a:xfrm>
            <a:off x="10665625" y="4920092"/>
            <a:ext cx="1186543" cy="307777"/>
          </a:xfrm>
          <a:prstGeom prst="rect">
            <a:avLst/>
          </a:prstGeom>
          <a:noFill/>
        </p:spPr>
        <p:txBody>
          <a:bodyPr wrap="none" rtlCol="0">
            <a:spAutoFit/>
          </a:bodyPr>
          <a:lstStyle/>
          <a:p>
            <a:r>
              <a:rPr lang="en-GB" b="1" noProof="0" dirty="0">
                <a:solidFill>
                  <a:srgbClr val="703876"/>
                </a:solidFill>
                <a:latin typeface="Verdana" panose="020B0604030504040204" pitchFamily="34" charset="0"/>
                <a:ea typeface="Verdana" panose="020B0604030504040204" pitchFamily="34" charset="0"/>
              </a:rPr>
              <a:t>Follow-up</a:t>
            </a:r>
          </a:p>
        </p:txBody>
      </p:sp>
    </p:spTree>
    <p:extLst>
      <p:ext uri="{BB962C8B-B14F-4D97-AF65-F5344CB8AC3E}">
        <p14:creationId xmlns:p14="http://schemas.microsoft.com/office/powerpoint/2010/main" val="111183652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CF2B315-6108-144F-873E-210C9019A092}"/>
            </a:ext>
          </a:extLst>
        </p:cNvPr>
        <p:cNvGrpSpPr/>
        <p:nvPr/>
      </p:nvGrpSpPr>
      <p:grpSpPr>
        <a:xfrm>
          <a:off x="0" y="0"/>
          <a:ext cx="0" cy="0"/>
          <a:chOff x="0" y="0"/>
          <a:chExt cx="0" cy="0"/>
        </a:xfrm>
      </p:grpSpPr>
      <p:pic>
        <p:nvPicPr>
          <p:cNvPr id="217" name="Google Shape;217;p14" descr="Background photo of a family of four representing the mother, father and two young children on a walk incorporating physical activity for children, such as riding scooters.">
            <a:extLst>
              <a:ext uri="{FF2B5EF4-FFF2-40B4-BE49-F238E27FC236}">
                <a16:creationId xmlns:a16="http://schemas.microsoft.com/office/drawing/2014/main" id="{FF647862-0F15-715A-F7EA-0FB817150B61}"/>
              </a:ext>
            </a:extLst>
          </p:cNvPr>
          <p:cNvPicPr preferRelativeResize="0"/>
          <p:nvPr/>
        </p:nvPicPr>
        <p:blipFill rotWithShape="1">
          <a:blip r:embed="rId3">
            <a:alphaModFix amt="15000"/>
          </a:blip>
          <a:srcRect l="5110" t="187" r="212" b="5134"/>
          <a:stretch/>
        </p:blipFill>
        <p:spPr>
          <a:xfrm>
            <a:off x="0" y="0"/>
            <a:ext cx="7712000" cy="6844400"/>
          </a:xfrm>
          <a:prstGeom prst="flowChartDelay">
            <a:avLst/>
          </a:prstGeom>
          <a:noFill/>
          <a:ln>
            <a:noFill/>
          </a:ln>
        </p:spPr>
      </p:pic>
      <p:sp>
        <p:nvSpPr>
          <p:cNvPr id="219" name="Google Shape;219;p14">
            <a:extLst>
              <a:ext uri="{FF2B5EF4-FFF2-40B4-BE49-F238E27FC236}">
                <a16:creationId xmlns:a16="http://schemas.microsoft.com/office/drawing/2014/main" id="{AA0C610A-6B3E-5935-EA09-94B9F181726D}"/>
              </a:ext>
            </a:extLst>
          </p:cNvPr>
          <p:cNvSpPr txBox="1">
            <a:spLocks noGrp="1"/>
          </p:cNvSpPr>
          <p:nvPr>
            <p:ph type="body" idx="1"/>
          </p:nvPr>
        </p:nvSpPr>
        <p:spPr>
          <a:xfrm>
            <a:off x="7589218" y="849544"/>
            <a:ext cx="4892250" cy="4378325"/>
          </a:xfrm>
          <a:prstGeom prst="rect">
            <a:avLst/>
          </a:prstGeom>
          <a:noFill/>
          <a:ln>
            <a:noFill/>
          </a:ln>
        </p:spPr>
        <p:txBody>
          <a:bodyPr spcFirstLastPara="1" wrap="square" lIns="91425" tIns="45700" rIns="91425" bIns="45700" anchor="t" anchorCtr="0">
            <a:noAutofit/>
          </a:bodyPr>
          <a:lstStyle/>
          <a:p>
            <a:pPr marL="685800" lvl="1" indent="-228600">
              <a:spcBef>
                <a:spcPts val="1000"/>
              </a:spcBef>
              <a:buSzPts val="2000"/>
            </a:pPr>
            <a:endParaRPr lang="en-GB" sz="2000" noProof="0" dirty="0"/>
          </a:p>
          <a:p>
            <a:pPr marL="228600" lvl="0" indent="-228600" algn="l" rtl="0">
              <a:lnSpc>
                <a:spcPct val="90000"/>
              </a:lnSpc>
              <a:spcBef>
                <a:spcPts val="1000"/>
              </a:spcBef>
              <a:spcAft>
                <a:spcPts val="0"/>
              </a:spcAft>
              <a:buClr>
                <a:schemeClr val="dk1"/>
              </a:buClr>
              <a:buSzPts val="2000"/>
              <a:buChar char="•"/>
            </a:pPr>
            <a:endParaRPr lang="en-GB" sz="2200" noProof="0" dirty="0"/>
          </a:p>
        </p:txBody>
      </p:sp>
      <p:sp>
        <p:nvSpPr>
          <p:cNvPr id="2" name="textruta 1">
            <a:extLst>
              <a:ext uri="{FF2B5EF4-FFF2-40B4-BE49-F238E27FC236}">
                <a16:creationId xmlns:a16="http://schemas.microsoft.com/office/drawing/2014/main" id="{789E2110-4262-67D1-5FB5-1A5E01EF1F36}"/>
              </a:ext>
            </a:extLst>
          </p:cNvPr>
          <p:cNvSpPr txBox="1"/>
          <p:nvPr/>
        </p:nvSpPr>
        <p:spPr>
          <a:xfrm>
            <a:off x="7712000" y="1371600"/>
            <a:ext cx="3918722" cy="3170099"/>
          </a:xfrm>
          <a:prstGeom prst="rect">
            <a:avLst/>
          </a:prstGeom>
          <a:noFill/>
        </p:spPr>
        <p:txBody>
          <a:bodyPr wrap="square" rtlCol="0">
            <a:spAutoFit/>
          </a:bodyPr>
          <a:lstStyle/>
          <a:p>
            <a:r>
              <a:rPr lang="en-GB" sz="2000" b="1" noProof="0" dirty="0">
                <a:solidFill>
                  <a:srgbClr val="703876"/>
                </a:solidFill>
                <a:latin typeface="Verdana" panose="020B0604030504040204" pitchFamily="34" charset="0"/>
                <a:ea typeface="Verdana" panose="020B0604030504040204" pitchFamily="34" charset="0"/>
              </a:rPr>
              <a:t>Aim:</a:t>
            </a:r>
          </a:p>
          <a:p>
            <a:endParaRPr lang="en-GB" sz="2000" b="1"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To increase the motivation for physical activity</a:t>
            </a:r>
          </a:p>
          <a:p>
            <a:pPr marL="285750" indent="-285750">
              <a:buClr>
                <a:srgbClr val="703876"/>
              </a:buClr>
              <a:buFont typeface="Arial" panose="020B0604020202020204" pitchFamily="34" charset="0"/>
              <a:buChar char="•"/>
            </a:pPr>
            <a:endParaRPr lang="en-GB" sz="2000" noProof="0" dirty="0">
              <a:solidFill>
                <a:srgbClr val="703876"/>
              </a:solidFill>
              <a:latin typeface="Verdana" panose="020B0604030504040204" pitchFamily="34" charset="0"/>
              <a:ea typeface="Verdana" panose="020B0604030504040204" pitchFamily="34" charset="0"/>
            </a:endParaRPr>
          </a:p>
          <a:p>
            <a:pPr marL="285750" indent="-285750">
              <a:buClr>
                <a:srgbClr val="703876"/>
              </a:buClr>
              <a:buFont typeface="Arial" panose="020B0604020202020204" pitchFamily="34" charset="0"/>
              <a:buChar char="•"/>
            </a:pPr>
            <a:r>
              <a:rPr lang="en-GB" sz="2000" noProof="0" dirty="0">
                <a:solidFill>
                  <a:srgbClr val="703876"/>
                </a:solidFill>
                <a:latin typeface="Verdana" panose="020B0604030504040204" pitchFamily="34" charset="0"/>
                <a:ea typeface="Verdana" panose="020B0604030504040204" pitchFamily="34" charset="0"/>
              </a:rPr>
              <a:t>To increase the physical activity level </a:t>
            </a:r>
          </a:p>
          <a:p>
            <a:pPr marL="285750" indent="-285750">
              <a:buClr>
                <a:srgbClr val="703876"/>
              </a:buClr>
              <a:buFont typeface="Arial" panose="020B0604020202020204" pitchFamily="34" charset="0"/>
              <a:buChar char="•"/>
            </a:pPr>
            <a:endParaRPr lang="en-GB" sz="2000" noProof="0" dirty="0">
              <a:solidFill>
                <a:srgbClr val="703876"/>
              </a:solidFill>
            </a:endParaRPr>
          </a:p>
          <a:p>
            <a:pPr marL="285750" indent="-285750">
              <a:buClr>
                <a:srgbClr val="703876"/>
              </a:buClr>
              <a:buFont typeface="Arial" panose="020B0604020202020204" pitchFamily="34" charset="0"/>
              <a:buChar char="•"/>
            </a:pPr>
            <a:endParaRPr lang="en-GB" sz="2000" noProof="0" dirty="0">
              <a:solidFill>
                <a:srgbClr val="703876"/>
              </a:solidFill>
            </a:endParaRPr>
          </a:p>
          <a:p>
            <a:pPr marL="285750" indent="-285750">
              <a:buFont typeface="Arial" panose="020B0604020202020204" pitchFamily="34" charset="0"/>
              <a:buChar char="•"/>
            </a:pPr>
            <a:endParaRPr lang="en-GB" sz="2000" noProof="0" dirty="0"/>
          </a:p>
        </p:txBody>
      </p:sp>
      <p:sp>
        <p:nvSpPr>
          <p:cNvPr id="8" name="Google Shape;218;p14">
            <a:extLst>
              <a:ext uri="{FF2B5EF4-FFF2-40B4-BE49-F238E27FC236}">
                <a16:creationId xmlns:a16="http://schemas.microsoft.com/office/drawing/2014/main" id="{97AA8FD2-3BAE-DD13-ED12-30DD93D8AEF1}"/>
              </a:ext>
            </a:extLst>
          </p:cNvPr>
          <p:cNvSpPr txBox="1">
            <a:spLocks noGrp="1"/>
          </p:cNvSpPr>
          <p:nvPr>
            <p:ph type="title"/>
          </p:nvPr>
        </p:nvSpPr>
        <p:spPr>
          <a:xfrm>
            <a:off x="895232" y="1660635"/>
            <a:ext cx="6939549" cy="1761566"/>
          </a:xfrm>
          <a:prstGeom prst="rect">
            <a:avLst/>
          </a:prstGeom>
          <a:noFill/>
          <a:ln>
            <a:noFill/>
          </a:ln>
        </p:spPr>
        <p:txBody>
          <a:bodyPr spcFirstLastPara="1" wrap="square" lIns="91425" tIns="45700" rIns="91425" bIns="45700" anchor="ctr" anchorCtr="0">
            <a:normAutofit fontScale="90000"/>
          </a:bodyPr>
          <a:lstStyle/>
          <a:p>
            <a:pPr lvl="0"/>
            <a:r>
              <a:rPr lang="en-GB" b="1" dirty="0">
                <a:latin typeface="Verdana" panose="020B0604030504040204" pitchFamily="34" charset="0"/>
                <a:ea typeface="Verdana" panose="020B0604030504040204" pitchFamily="34" charset="0"/>
              </a:rPr>
              <a:t>Part 1.</a:t>
            </a:r>
            <a:br>
              <a:rPr lang="en-GB" dirty="0">
                <a:latin typeface="Verdana" panose="020B0604030504040204" pitchFamily="34" charset="0"/>
                <a:ea typeface="Verdana" panose="020B0604030504040204" pitchFamily="34" charset="0"/>
              </a:rPr>
            </a:br>
            <a:r>
              <a:rPr lang="en-GB" sz="3900" dirty="0">
                <a:latin typeface="Verdana" panose="020B0604030504040204" pitchFamily="34" charset="0"/>
                <a:ea typeface="Verdana" panose="020B0604030504040204" pitchFamily="34" charset="0"/>
              </a:rPr>
              <a:t>1.4 </a:t>
            </a:r>
            <a:r>
              <a:rPr lang="en-GB" sz="3900" noProof="0" dirty="0">
                <a:latin typeface="Verdana" panose="020B0604030504040204" pitchFamily="34" charset="0"/>
                <a:ea typeface="Verdana" panose="020B0604030504040204" pitchFamily="34" charset="0"/>
              </a:rPr>
              <a:t>Introduction to Physical Activity on Prescription (PAP)</a:t>
            </a:r>
          </a:p>
        </p:txBody>
      </p:sp>
      <p:sp>
        <p:nvSpPr>
          <p:cNvPr id="4" name="textruta 3">
            <a:extLst>
              <a:ext uri="{FF2B5EF4-FFF2-40B4-BE49-F238E27FC236}">
                <a16:creationId xmlns:a16="http://schemas.microsoft.com/office/drawing/2014/main" id="{E9F9D57A-00AF-AE0A-5164-DB252AF2DB01}"/>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8</a:t>
            </a:r>
          </a:p>
        </p:txBody>
      </p:sp>
    </p:spTree>
    <p:extLst>
      <p:ext uri="{BB962C8B-B14F-4D97-AF65-F5344CB8AC3E}">
        <p14:creationId xmlns:p14="http://schemas.microsoft.com/office/powerpoint/2010/main" val="1140930979"/>
      </p:ext>
    </p:extLst>
  </p:cSld>
  <p:clrMapOvr>
    <a:masterClrMapping/>
  </p:clrMapOvr>
  <mc:AlternateContent xmlns:mc="http://schemas.openxmlformats.org/markup-compatibility/2006" xmlns:p14="http://schemas.microsoft.com/office/powerpoint/2010/main">
    <mc:Choice Requires="p14">
      <p:transition spd="slow" p14:dur="2000" advTm="12167"/>
    </mc:Choice>
    <mc:Fallback xmlns="">
      <p:transition spd="slow" advTm="121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CBC495E-3E17-6839-6BD0-69E245CFBED7}"/>
              </a:ext>
            </a:extLst>
          </p:cNvPr>
          <p:cNvSpPr>
            <a:spLocks noGrp="1"/>
          </p:cNvSpPr>
          <p:nvPr>
            <p:ph type="body" idx="1"/>
          </p:nvPr>
        </p:nvSpPr>
        <p:spPr/>
        <p:txBody>
          <a:bodyPr/>
          <a:lstStyle/>
          <a:p>
            <a:r>
              <a:rPr lang="en-GB" noProof="0" dirty="0">
                <a:latin typeface="Verdana" panose="020B0604030504040204" pitchFamily="34" charset="0"/>
                <a:ea typeface="Verdana" panose="020B0604030504040204" pitchFamily="34" charset="0"/>
              </a:rPr>
              <a:t>Social cognitive theory</a:t>
            </a:r>
          </a:p>
        </p:txBody>
      </p:sp>
      <p:graphicFrame>
        <p:nvGraphicFramePr>
          <p:cNvPr id="7" name="Diagram 6">
            <a:extLst>
              <a:ext uri="{FF2B5EF4-FFF2-40B4-BE49-F238E27FC236}">
                <a16:creationId xmlns:a16="http://schemas.microsoft.com/office/drawing/2014/main" id="{9D84CC12-52AD-B864-1115-A5051B90CD7E}"/>
              </a:ext>
            </a:extLst>
          </p:cNvPr>
          <p:cNvGraphicFramePr/>
          <p:nvPr>
            <p:extLst>
              <p:ext uri="{D42A27DB-BD31-4B8C-83A1-F6EECF244321}">
                <p14:modId xmlns:p14="http://schemas.microsoft.com/office/powerpoint/2010/main" val="3942781709"/>
              </p:ext>
            </p:extLst>
          </p:nvPr>
        </p:nvGraphicFramePr>
        <p:xfrm>
          <a:off x="6225504" y="2520315"/>
          <a:ext cx="5875365" cy="412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text 3">
            <a:extLst>
              <a:ext uri="{FF2B5EF4-FFF2-40B4-BE49-F238E27FC236}">
                <a16:creationId xmlns:a16="http://schemas.microsoft.com/office/drawing/2014/main" id="{BA3DED32-FB67-DE9A-781E-057C4AC3BFBD}"/>
              </a:ext>
            </a:extLst>
          </p:cNvPr>
          <p:cNvSpPr>
            <a:spLocks noGrp="1"/>
          </p:cNvSpPr>
          <p:nvPr>
            <p:ph type="body" idx="2"/>
          </p:nvPr>
        </p:nvSpPr>
        <p:spPr>
          <a:xfrm>
            <a:off x="6571593" y="1696403"/>
            <a:ext cx="5183188" cy="823912"/>
          </a:xfrm>
        </p:spPr>
        <p:txBody>
          <a:bodyPr/>
          <a:lstStyle/>
          <a:p>
            <a:r>
              <a:rPr lang="en-GB" noProof="0" dirty="0">
                <a:latin typeface="Verdana" panose="020B0604030504040204" pitchFamily="34" charset="0"/>
                <a:ea typeface="Verdana" panose="020B0604030504040204" pitchFamily="34" charset="0"/>
              </a:rPr>
              <a:t>Trans-theoretical model </a:t>
            </a:r>
          </a:p>
        </p:txBody>
      </p:sp>
      <p:graphicFrame>
        <p:nvGraphicFramePr>
          <p:cNvPr id="8" name="Diagram 7">
            <a:extLst>
              <a:ext uri="{FF2B5EF4-FFF2-40B4-BE49-F238E27FC236}">
                <a16:creationId xmlns:a16="http://schemas.microsoft.com/office/drawing/2014/main" id="{FE2A5F8F-9666-BDDD-CC7D-49B7DC6880FD}"/>
              </a:ext>
            </a:extLst>
          </p:cNvPr>
          <p:cNvGraphicFramePr/>
          <p:nvPr>
            <p:extLst>
              <p:ext uri="{D42A27DB-BD31-4B8C-83A1-F6EECF244321}">
                <p14:modId xmlns:p14="http://schemas.microsoft.com/office/powerpoint/2010/main" val="661137034"/>
              </p:ext>
            </p:extLst>
          </p:nvPr>
        </p:nvGraphicFramePr>
        <p:xfrm>
          <a:off x="763570" y="2636838"/>
          <a:ext cx="4115251" cy="2368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Rak koppling 11">
            <a:extLst>
              <a:ext uri="{FF2B5EF4-FFF2-40B4-BE49-F238E27FC236}">
                <a16:creationId xmlns:a16="http://schemas.microsoft.com/office/drawing/2014/main" id="{47D69A92-4496-EE8C-FF3D-3DC7A5170B57}"/>
              </a:ext>
            </a:extLst>
          </p:cNvPr>
          <p:cNvCxnSpPr>
            <a:cxnSpLocks/>
          </p:cNvCxnSpPr>
          <p:nvPr/>
        </p:nvCxnSpPr>
        <p:spPr>
          <a:xfrm>
            <a:off x="5997575" y="1944414"/>
            <a:ext cx="49088" cy="424524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Google Shape;218;p14">
            <a:extLst>
              <a:ext uri="{FF2B5EF4-FFF2-40B4-BE49-F238E27FC236}">
                <a16:creationId xmlns:a16="http://schemas.microsoft.com/office/drawing/2014/main" id="{226D9821-59E1-CDD8-2F9B-F05FCBA62D77}"/>
              </a:ext>
            </a:extLst>
          </p:cNvPr>
          <p:cNvSpPr txBox="1">
            <a:spLocks/>
          </p:cNvSpPr>
          <p:nvPr/>
        </p:nvSpPr>
        <p:spPr>
          <a:xfrm>
            <a:off x="619945" y="-14275"/>
            <a:ext cx="9038040" cy="176156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703876"/>
              </a:buClr>
              <a:buSzPts val="4400"/>
              <a:buFont typeface="Arial"/>
              <a:buNone/>
              <a:defRPr sz="4400" b="0" i="0" u="none" strike="noStrike" cap="none">
                <a:solidFill>
                  <a:srgbClr val="70387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200" b="1" dirty="0">
                <a:latin typeface="Verdana" panose="020B0604030504040204" pitchFamily="34" charset="0"/>
                <a:ea typeface="Verdana" panose="020B0604030504040204" pitchFamily="34" charset="0"/>
              </a:rPr>
              <a:t>Part 1.</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1.5 Introduction to Physical Activity on Prescription (PAP)</a:t>
            </a:r>
          </a:p>
        </p:txBody>
      </p:sp>
      <p:sp>
        <p:nvSpPr>
          <p:cNvPr id="5" name="textruta 4">
            <a:extLst>
              <a:ext uri="{FF2B5EF4-FFF2-40B4-BE49-F238E27FC236}">
                <a16:creationId xmlns:a16="http://schemas.microsoft.com/office/drawing/2014/main" id="{7DEB3764-E742-08BA-1751-F953E7C5B154}"/>
              </a:ext>
            </a:extLst>
          </p:cNvPr>
          <p:cNvSpPr txBox="1"/>
          <p:nvPr/>
        </p:nvSpPr>
        <p:spPr>
          <a:xfrm>
            <a:off x="4563920" y="1373386"/>
            <a:ext cx="4752358" cy="615553"/>
          </a:xfrm>
          <a:prstGeom prst="rect">
            <a:avLst/>
          </a:prstGeom>
          <a:noFill/>
        </p:spPr>
        <p:txBody>
          <a:bodyPr wrap="square" rtlCol="0">
            <a:spAutoFit/>
          </a:bodyPr>
          <a:lstStyle/>
          <a:p>
            <a:r>
              <a:rPr lang="en-GB" sz="2000" b="1" dirty="0">
                <a:solidFill>
                  <a:srgbClr val="703876"/>
                </a:solidFill>
                <a:latin typeface="Verdana" panose="020B0604030504040204" pitchFamily="34" charset="0"/>
                <a:ea typeface="Verdana" panose="020B0604030504040204" pitchFamily="34" charset="0"/>
              </a:rPr>
              <a:t>Theoretical frameworks</a:t>
            </a:r>
          </a:p>
          <a:p>
            <a:endParaRPr lang="sv-SE" dirty="0">
              <a:latin typeface="Verdana" panose="020B0604030504040204" pitchFamily="34" charset="0"/>
              <a:ea typeface="Verdana" panose="020B0604030504040204" pitchFamily="34" charset="0"/>
            </a:endParaRPr>
          </a:p>
        </p:txBody>
      </p:sp>
      <p:sp>
        <p:nvSpPr>
          <p:cNvPr id="2" name="textruta 1">
            <a:extLst>
              <a:ext uri="{FF2B5EF4-FFF2-40B4-BE49-F238E27FC236}">
                <a16:creationId xmlns:a16="http://schemas.microsoft.com/office/drawing/2014/main" id="{AC2D9F5C-0B82-C061-977E-821E77533832}"/>
              </a:ext>
            </a:extLst>
          </p:cNvPr>
          <p:cNvSpPr txBox="1"/>
          <p:nvPr/>
        </p:nvSpPr>
        <p:spPr>
          <a:xfrm>
            <a:off x="6089297" y="6454775"/>
            <a:ext cx="318052" cy="307777"/>
          </a:xfrm>
          <a:prstGeom prst="rect">
            <a:avLst/>
          </a:prstGeom>
          <a:noFill/>
        </p:spPr>
        <p:txBody>
          <a:bodyPr wrap="square" rtlCol="0">
            <a:spAutoFit/>
          </a:bodyPr>
          <a:lstStyle/>
          <a:p>
            <a:r>
              <a:rPr lang="sv-SE" dirty="0">
                <a:latin typeface="Verdana" panose="020B0604030504040204" pitchFamily="34" charset="0"/>
                <a:ea typeface="Verdana" panose="020B0604030504040204" pitchFamily="34" charset="0"/>
              </a:rPr>
              <a:t>9</a:t>
            </a:r>
          </a:p>
        </p:txBody>
      </p:sp>
    </p:spTree>
    <p:extLst>
      <p:ext uri="{BB962C8B-B14F-4D97-AF65-F5344CB8AC3E}">
        <p14:creationId xmlns:p14="http://schemas.microsoft.com/office/powerpoint/2010/main" val="2000575483"/>
      </p:ext>
    </p:extLst>
  </p:cSld>
  <p:clrMapOvr>
    <a:masterClrMapping/>
  </p:clrMapOvr>
  <mc:AlternateContent xmlns:mc="http://schemas.openxmlformats.org/markup-compatibility/2006" xmlns:p14="http://schemas.microsoft.com/office/powerpoint/2010/main">
    <mc:Choice Requires="p14">
      <p:transition spd="slow" p14:dur="2000" advTm="30387"/>
    </mc:Choice>
    <mc:Fallback xmlns="">
      <p:transition spd="slow" advTm="30387"/>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Widescreen</PresentationFormat>
  <Paragraphs>250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Verdana</vt:lpstr>
      <vt:lpstr>Office Theme</vt:lpstr>
      <vt:lpstr>Student preparation </vt:lpstr>
      <vt:lpstr>Physical Activity on Prescription (PAP)  tailored to people with overweight and obesity: - a practical introduction and workshop </vt:lpstr>
      <vt:lpstr>PowerPoint Presentation</vt:lpstr>
      <vt:lpstr>Overview of content</vt:lpstr>
      <vt:lpstr>Part 1.  1.1 Introduction to Physical Activity on Prescription (PAP)</vt:lpstr>
      <vt:lpstr>Part 1. 1.2 Introduction to Physical Activity on Prescription (PAP)</vt:lpstr>
      <vt:lpstr>Part 1. 1.3 Introduction to Physical Activity on Prescription (PAP)</vt:lpstr>
      <vt:lpstr>Part 1. 1.4 Introduction to Physical Activity on Prescription (PAP)</vt:lpstr>
      <vt:lpstr>PowerPoint Presentation</vt:lpstr>
      <vt:lpstr>PowerPoint Presentation</vt:lpstr>
      <vt:lpstr>PowerPoint Presentation</vt:lpstr>
      <vt:lpstr>PowerPoint Presentation</vt:lpstr>
      <vt:lpstr>PowerPoint Presentation</vt:lpstr>
      <vt:lpstr>Part 1.  1.10 Introduction to Physical Activity on Prescription (PAP) </vt:lpstr>
      <vt:lpstr>Part 1.  1.11 Introduction to Physical Activity on Prescription (PAP)</vt:lpstr>
      <vt:lpstr>Part 1. 1.12 Introduction  to Physical Activity on Prescription (PAP)  An example of  the PAP template</vt:lpstr>
      <vt:lpstr>Part 1. 1.13 Introduction  to Physical Activity on Prescription (PAP)  An example of  the PAP template</vt:lpstr>
      <vt:lpstr>Part 1. 1.14 Introduction  to Physical Activity on Prescription (PAP)  An example of  the PAP template</vt:lpstr>
      <vt:lpstr>Part 1. 1.15 Introduction  to Physical Activity on Prescription (PAP)  An example of  the PAP template</vt:lpstr>
      <vt:lpstr>Part 1.  1.16 Introduction to Physical Activity on Prescription (PAP)</vt:lpstr>
      <vt:lpstr>PowerPoint Presentation</vt:lpstr>
      <vt:lpstr>PowerPoint Presentation</vt:lpstr>
      <vt:lpstr>PowerPoint Presentation</vt:lpstr>
      <vt:lpstr>PowerPoint Presentation</vt:lpstr>
      <vt:lpstr>Part 3. Provided materials </vt:lpstr>
      <vt:lpstr>Part 3. Provided material  3.1 Patient cases</vt:lpstr>
      <vt:lpstr>Physical Activity on Prescption (PAP)</vt:lpstr>
      <vt:lpstr>PowerPoint Presentation</vt:lpstr>
      <vt:lpstr>This lecture was developed by researchers at the Physiotherapy Department at Mälardalen University in Sweden for the Prominence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E. Davis</dc:creator>
  <cp:lastModifiedBy>Emilia Kosińska</cp:lastModifiedBy>
  <cp:revision>61</cp:revision>
  <dcterms:created xsi:type="dcterms:W3CDTF">2025-03-18T11:23:58Z</dcterms:created>
  <dcterms:modified xsi:type="dcterms:W3CDTF">2025-09-26T15:22:29Z</dcterms:modified>
</cp:coreProperties>
</file>